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49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1"/>
            <a:ext cx="12192000" cy="6741159"/>
          </a:xfrm>
          <a:custGeom>
            <a:avLst/>
            <a:gdLst/>
            <a:ahLst/>
            <a:cxnLst/>
            <a:rect l="l" t="t" r="r" b="b"/>
            <a:pathLst>
              <a:path w="12192000" h="6741159">
                <a:moveTo>
                  <a:pt x="12192000" y="0"/>
                </a:moveTo>
                <a:lnTo>
                  <a:pt x="0" y="0"/>
                </a:lnTo>
                <a:lnTo>
                  <a:pt x="0" y="6740652"/>
                </a:lnTo>
                <a:lnTo>
                  <a:pt x="12192000" y="6740652"/>
                </a:lnTo>
                <a:lnTo>
                  <a:pt x="12192000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28010" y="-141985"/>
            <a:ext cx="5935979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1">
                <a:solidFill>
                  <a:srgbClr val="FF33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1">
                <a:solidFill>
                  <a:srgbClr val="FF33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66700" y="0"/>
            <a:ext cx="11640820" cy="6433185"/>
          </a:xfrm>
          <a:custGeom>
            <a:avLst/>
            <a:gdLst/>
            <a:ahLst/>
            <a:cxnLst/>
            <a:rect l="l" t="t" r="r" b="b"/>
            <a:pathLst>
              <a:path w="11640820" h="6433185">
                <a:moveTo>
                  <a:pt x="11640312" y="0"/>
                </a:moveTo>
                <a:lnTo>
                  <a:pt x="0" y="0"/>
                </a:lnTo>
                <a:lnTo>
                  <a:pt x="0" y="6432804"/>
                </a:lnTo>
                <a:lnTo>
                  <a:pt x="11640312" y="6432804"/>
                </a:lnTo>
                <a:lnTo>
                  <a:pt x="11640312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1">
                <a:solidFill>
                  <a:srgbClr val="FF33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6444" y="854963"/>
            <a:ext cx="9144000" cy="286512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66444" y="854963"/>
            <a:ext cx="9144000" cy="2865120"/>
          </a:xfrm>
          <a:custGeom>
            <a:avLst/>
            <a:gdLst/>
            <a:ahLst/>
            <a:cxnLst/>
            <a:rect l="l" t="t" r="r" b="b"/>
            <a:pathLst>
              <a:path w="9144000" h="2865120">
                <a:moveTo>
                  <a:pt x="0" y="2865120"/>
                </a:moveTo>
                <a:lnTo>
                  <a:pt x="9144000" y="2865120"/>
                </a:lnTo>
                <a:lnTo>
                  <a:pt x="9144000" y="0"/>
                </a:lnTo>
                <a:lnTo>
                  <a:pt x="0" y="0"/>
                </a:lnTo>
                <a:lnTo>
                  <a:pt x="0" y="2865120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1">
                <a:solidFill>
                  <a:srgbClr val="FF33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97148" y="102234"/>
            <a:ext cx="4997703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1">
                <a:solidFill>
                  <a:srgbClr val="FF33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41190" y="1187577"/>
            <a:ext cx="7367905" cy="4293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jp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9.jpe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6510" y="694435"/>
            <a:ext cx="6565265" cy="245808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628139" marR="29209" indent="-1592580">
              <a:lnSpc>
                <a:spcPts val="5830"/>
              </a:lnSpc>
              <a:spcBef>
                <a:spcPts val="835"/>
              </a:spcBef>
            </a:pP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PASO</a:t>
            </a:r>
            <a:r>
              <a:rPr b="0" spc="-1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114" dirty="0">
                <a:solidFill>
                  <a:srgbClr val="000000"/>
                </a:solidFill>
                <a:latin typeface="Times New Roman"/>
                <a:cs typeface="Times New Roman"/>
              </a:rPr>
              <a:t>DE</a:t>
            </a:r>
            <a:r>
              <a:rPr b="0" spc="-1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55" dirty="0">
                <a:solidFill>
                  <a:srgbClr val="000000"/>
                </a:solidFill>
                <a:latin typeface="Times New Roman"/>
                <a:cs typeface="Times New Roman"/>
              </a:rPr>
              <a:t>INFANTIL</a:t>
            </a:r>
            <a:r>
              <a:rPr b="0" spc="-1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0" dirty="0">
                <a:solidFill>
                  <a:srgbClr val="000000"/>
                </a:solidFill>
                <a:latin typeface="Times New Roman"/>
                <a:cs typeface="Times New Roman"/>
              </a:rPr>
              <a:t>A </a:t>
            </a:r>
            <a:r>
              <a:rPr b="0" spc="135" dirty="0">
                <a:solidFill>
                  <a:srgbClr val="000000"/>
                </a:solidFill>
                <a:latin typeface="Times New Roman"/>
                <a:cs typeface="Times New Roman"/>
              </a:rPr>
              <a:t>PRIMARIA</a:t>
            </a: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b="0" spc="-130" dirty="0">
                <a:solidFill>
                  <a:srgbClr val="000000"/>
                </a:solidFill>
                <a:latin typeface="Times New Roman"/>
                <a:cs typeface="Times New Roman"/>
              </a:rPr>
              <a:t>CEIPSO</a:t>
            </a:r>
            <a:r>
              <a:rPr b="0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60" dirty="0">
                <a:solidFill>
                  <a:srgbClr val="000000"/>
                </a:solidFill>
                <a:latin typeface="Times New Roman"/>
                <a:cs typeface="Times New Roman"/>
              </a:rPr>
              <a:t>EL</a:t>
            </a:r>
            <a:r>
              <a:rPr b="0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CANTIZAL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6976" y="3720083"/>
            <a:ext cx="4725924" cy="31379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7040">
              <a:lnSpc>
                <a:spcPct val="100000"/>
              </a:lnSpc>
              <a:spcBef>
                <a:spcPts val="100"/>
              </a:spcBef>
            </a:pPr>
            <a:r>
              <a:rPr spc="-415" dirty="0"/>
              <a:t>PROFESORADO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7042" y="989203"/>
            <a:ext cx="11245215" cy="4719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i="1" dirty="0">
                <a:latin typeface="Times New Roman"/>
                <a:cs typeface="Times New Roman"/>
              </a:rPr>
              <a:t>La</a:t>
            </a:r>
            <a:r>
              <a:rPr sz="2800" b="1" i="1" spc="-5" dirty="0">
                <a:latin typeface="Times New Roman"/>
                <a:cs typeface="Times New Roman"/>
              </a:rPr>
              <a:t> </a:t>
            </a:r>
            <a:r>
              <a:rPr sz="2800" b="1" i="1" spc="-180" dirty="0">
                <a:latin typeface="Times New Roman"/>
                <a:cs typeface="Times New Roman"/>
              </a:rPr>
              <a:t>mayoría</a:t>
            </a:r>
            <a:r>
              <a:rPr sz="2800" b="1" i="1" spc="-25" dirty="0">
                <a:latin typeface="Times New Roman"/>
                <a:cs typeface="Times New Roman"/>
              </a:rPr>
              <a:t> </a:t>
            </a:r>
            <a:r>
              <a:rPr sz="2800" b="1" i="1" spc="-170" dirty="0">
                <a:latin typeface="Times New Roman"/>
                <a:cs typeface="Times New Roman"/>
              </a:rPr>
              <a:t>del</a:t>
            </a:r>
            <a:r>
              <a:rPr sz="2800" b="1" i="1" spc="15" dirty="0">
                <a:latin typeface="Times New Roman"/>
                <a:cs typeface="Times New Roman"/>
              </a:rPr>
              <a:t> </a:t>
            </a:r>
            <a:r>
              <a:rPr sz="2800" b="1" i="1" spc="-260" dirty="0">
                <a:latin typeface="Times New Roman"/>
                <a:cs typeface="Times New Roman"/>
              </a:rPr>
              <a:t>profesorado</a:t>
            </a:r>
            <a:r>
              <a:rPr sz="2800" b="1" i="1" spc="-15" dirty="0">
                <a:latin typeface="Times New Roman"/>
                <a:cs typeface="Times New Roman"/>
              </a:rPr>
              <a:t> </a:t>
            </a:r>
            <a:r>
              <a:rPr sz="2800" b="1" i="1" spc="-235" dirty="0">
                <a:latin typeface="Times New Roman"/>
                <a:cs typeface="Times New Roman"/>
              </a:rPr>
              <a:t>de</a:t>
            </a:r>
            <a:r>
              <a:rPr sz="2800" b="1" i="1" dirty="0">
                <a:latin typeface="Times New Roman"/>
                <a:cs typeface="Times New Roman"/>
              </a:rPr>
              <a:t> </a:t>
            </a:r>
            <a:r>
              <a:rPr sz="2800" b="1" i="1" spc="-114" dirty="0">
                <a:latin typeface="Times New Roman"/>
                <a:cs typeface="Times New Roman"/>
              </a:rPr>
              <a:t>Primaria</a:t>
            </a:r>
            <a:r>
              <a:rPr sz="2800" b="1" i="1" spc="-25" dirty="0">
                <a:latin typeface="Times New Roman"/>
                <a:cs typeface="Times New Roman"/>
              </a:rPr>
              <a:t> </a:t>
            </a:r>
            <a:r>
              <a:rPr sz="2800" b="1" i="1" spc="-345" dirty="0">
                <a:latin typeface="Times New Roman"/>
                <a:cs typeface="Times New Roman"/>
              </a:rPr>
              <a:t>es</a:t>
            </a:r>
            <a:r>
              <a:rPr sz="2800" b="1" i="1" spc="15" dirty="0">
                <a:latin typeface="Times New Roman"/>
                <a:cs typeface="Times New Roman"/>
              </a:rPr>
              <a:t> </a:t>
            </a:r>
            <a:r>
              <a:rPr sz="2800" b="1" i="1" spc="-140" dirty="0">
                <a:latin typeface="Times New Roman"/>
                <a:cs typeface="Times New Roman"/>
              </a:rPr>
              <a:t>definitivo</a:t>
            </a:r>
            <a:r>
              <a:rPr sz="2800" b="1" i="1" spc="-20" dirty="0">
                <a:latin typeface="Times New Roman"/>
                <a:cs typeface="Times New Roman"/>
              </a:rPr>
              <a:t> </a:t>
            </a:r>
            <a:r>
              <a:rPr sz="2800" b="1" i="1" spc="-235" dirty="0">
                <a:latin typeface="Times New Roman"/>
                <a:cs typeface="Times New Roman"/>
              </a:rPr>
              <a:t>en</a:t>
            </a:r>
            <a:r>
              <a:rPr sz="2800" b="1" i="1" spc="15" dirty="0">
                <a:latin typeface="Times New Roman"/>
                <a:cs typeface="Times New Roman"/>
              </a:rPr>
              <a:t> </a:t>
            </a:r>
            <a:r>
              <a:rPr sz="2800" b="1" i="1" spc="-195" dirty="0">
                <a:latin typeface="Times New Roman"/>
                <a:cs typeface="Times New Roman"/>
              </a:rPr>
              <a:t>el</a:t>
            </a:r>
            <a:r>
              <a:rPr sz="2800" b="1" i="1" spc="20" dirty="0">
                <a:latin typeface="Times New Roman"/>
                <a:cs typeface="Times New Roman"/>
              </a:rPr>
              <a:t> </a:t>
            </a:r>
            <a:r>
              <a:rPr sz="2800" b="1" i="1" spc="-185" dirty="0">
                <a:latin typeface="Times New Roman"/>
                <a:cs typeface="Times New Roman"/>
              </a:rPr>
              <a:t>centro,</a:t>
            </a:r>
            <a:r>
              <a:rPr sz="2800" b="1" i="1" spc="-20" dirty="0">
                <a:latin typeface="Times New Roman"/>
                <a:cs typeface="Times New Roman"/>
              </a:rPr>
              <a:t> </a:t>
            </a:r>
            <a:r>
              <a:rPr sz="2800" b="1" i="1" spc="-204" dirty="0">
                <a:latin typeface="Times New Roman"/>
                <a:cs typeface="Times New Roman"/>
              </a:rPr>
              <a:t>actualmente</a:t>
            </a:r>
            <a:r>
              <a:rPr sz="2800" b="1" i="1" spc="-10" dirty="0">
                <a:latin typeface="Times New Roman"/>
                <a:cs typeface="Times New Roman"/>
              </a:rPr>
              <a:t> </a:t>
            </a:r>
            <a:r>
              <a:rPr sz="2800" b="1" i="1" spc="-285" dirty="0">
                <a:latin typeface="Times New Roman"/>
                <a:cs typeface="Times New Roman"/>
              </a:rPr>
              <a:t>contamos </a:t>
            </a:r>
            <a:r>
              <a:rPr sz="2800" b="1" i="1" spc="-270" dirty="0">
                <a:latin typeface="Times New Roman"/>
                <a:cs typeface="Times New Roman"/>
              </a:rPr>
              <a:t>con</a:t>
            </a:r>
            <a:r>
              <a:rPr sz="2800" b="1" i="1" spc="10" dirty="0">
                <a:latin typeface="Times New Roman"/>
                <a:cs typeface="Times New Roman"/>
              </a:rPr>
              <a:t> </a:t>
            </a:r>
            <a:r>
              <a:rPr sz="2800" b="1" i="1" spc="-260" dirty="0">
                <a:latin typeface="Times New Roman"/>
                <a:cs typeface="Times New Roman"/>
              </a:rPr>
              <a:t>los</a:t>
            </a:r>
            <a:r>
              <a:rPr sz="2800" b="1" i="1" spc="5" dirty="0">
                <a:latin typeface="Times New Roman"/>
                <a:cs typeface="Times New Roman"/>
              </a:rPr>
              <a:t> </a:t>
            </a:r>
            <a:r>
              <a:rPr sz="2800" b="1" i="1" spc="-200" dirty="0">
                <a:latin typeface="Times New Roman"/>
                <a:cs typeface="Times New Roman"/>
              </a:rPr>
              <a:t>siguientes</a:t>
            </a:r>
            <a:r>
              <a:rPr sz="2800" b="1" i="1" spc="-10" dirty="0">
                <a:latin typeface="Times New Roman"/>
                <a:cs typeface="Times New Roman"/>
              </a:rPr>
              <a:t> </a:t>
            </a:r>
            <a:r>
              <a:rPr sz="2800" b="1" i="1" spc="-290" dirty="0">
                <a:latin typeface="Times New Roman"/>
                <a:cs typeface="Times New Roman"/>
              </a:rPr>
              <a:t>profesores:</a:t>
            </a:r>
            <a:endParaRPr sz="2800" dirty="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800" b="1" i="1" spc="-450" dirty="0" smtClean="0">
                <a:latin typeface="Times New Roman"/>
                <a:cs typeface="Times New Roman"/>
              </a:rPr>
              <a:t>1</a:t>
            </a:r>
            <a:r>
              <a:rPr lang="es-ES" sz="2800" b="1" i="1" spc="-450" dirty="0" smtClean="0">
                <a:latin typeface="Times New Roman"/>
                <a:cs typeface="Times New Roman"/>
              </a:rPr>
              <a:t>1</a:t>
            </a:r>
            <a:r>
              <a:rPr sz="2800" b="1" i="1" spc="25" dirty="0" smtClean="0">
                <a:latin typeface="Times New Roman"/>
                <a:cs typeface="Times New Roman"/>
              </a:rPr>
              <a:t> </a:t>
            </a:r>
            <a:r>
              <a:rPr lang="es-ES" sz="2800" b="1" i="1" spc="-270" dirty="0" smtClean="0">
                <a:latin typeface="Times New Roman"/>
                <a:cs typeface="Times New Roman"/>
              </a:rPr>
              <a:t>profesores </a:t>
            </a:r>
            <a:r>
              <a:rPr sz="2800" b="1" i="1" dirty="0" smtClean="0">
                <a:latin typeface="Times New Roman"/>
                <a:cs typeface="Times New Roman"/>
              </a:rPr>
              <a:t> </a:t>
            </a:r>
            <a:r>
              <a:rPr sz="2800" b="1" i="1" spc="-200" dirty="0">
                <a:latin typeface="Times New Roman"/>
                <a:cs typeface="Times New Roman"/>
              </a:rPr>
              <a:t>habilitados</a:t>
            </a:r>
            <a:r>
              <a:rPr sz="2800" b="1" i="1" spc="-5" dirty="0">
                <a:latin typeface="Times New Roman"/>
                <a:cs typeface="Times New Roman"/>
              </a:rPr>
              <a:t> </a:t>
            </a:r>
            <a:r>
              <a:rPr sz="2800" b="1" i="1" spc="-235" dirty="0">
                <a:latin typeface="Times New Roman"/>
                <a:cs typeface="Times New Roman"/>
              </a:rPr>
              <a:t>en</a:t>
            </a:r>
            <a:r>
              <a:rPr sz="2800" b="1" i="1" spc="45" dirty="0">
                <a:latin typeface="Times New Roman"/>
                <a:cs typeface="Times New Roman"/>
              </a:rPr>
              <a:t> </a:t>
            </a:r>
            <a:r>
              <a:rPr sz="2800" b="1" i="1" spc="-10" dirty="0">
                <a:latin typeface="Times New Roman"/>
                <a:cs typeface="Times New Roman"/>
              </a:rPr>
              <a:t>inglés</a:t>
            </a:r>
            <a:endParaRPr sz="2800" dirty="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lang="es-ES" sz="2800" b="1" i="1" dirty="0">
                <a:latin typeface="Times New Roman"/>
                <a:cs typeface="Times New Roman"/>
              </a:rPr>
              <a:t>5</a:t>
            </a:r>
            <a:r>
              <a:rPr sz="2800" b="1" i="1" spc="-25" dirty="0" smtClean="0">
                <a:latin typeface="Times New Roman"/>
                <a:cs typeface="Times New Roman"/>
              </a:rPr>
              <a:t> </a:t>
            </a:r>
            <a:r>
              <a:rPr lang="es-ES" sz="2800" b="1" i="1" spc="-270" dirty="0" smtClean="0">
                <a:latin typeface="Times New Roman"/>
                <a:cs typeface="Times New Roman"/>
              </a:rPr>
              <a:t>profesores </a:t>
            </a:r>
            <a:r>
              <a:rPr sz="2800" b="1" i="1" spc="-240" dirty="0" smtClean="0">
                <a:latin typeface="Times New Roman"/>
                <a:cs typeface="Times New Roman"/>
              </a:rPr>
              <a:t>de</a:t>
            </a:r>
            <a:r>
              <a:rPr sz="2800" b="1" i="1" dirty="0" smtClean="0">
                <a:latin typeface="Times New Roman"/>
                <a:cs typeface="Times New Roman"/>
              </a:rPr>
              <a:t> </a:t>
            </a:r>
            <a:r>
              <a:rPr sz="2800" b="1" i="1" spc="-10" dirty="0">
                <a:latin typeface="Times New Roman"/>
                <a:cs typeface="Times New Roman"/>
              </a:rPr>
              <a:t>Primaria</a:t>
            </a:r>
            <a:endParaRPr sz="2800" dirty="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800" b="1" i="1" dirty="0">
                <a:latin typeface="Times New Roman"/>
                <a:cs typeface="Times New Roman"/>
              </a:rPr>
              <a:t>2 </a:t>
            </a:r>
            <a:r>
              <a:rPr sz="2800" b="1" i="1" spc="-195" dirty="0">
                <a:latin typeface="Times New Roman"/>
                <a:cs typeface="Times New Roman"/>
              </a:rPr>
              <a:t>especialistas</a:t>
            </a:r>
            <a:r>
              <a:rPr sz="2800" b="1" i="1" spc="-25" dirty="0">
                <a:latin typeface="Times New Roman"/>
                <a:cs typeface="Times New Roman"/>
              </a:rPr>
              <a:t> </a:t>
            </a:r>
            <a:r>
              <a:rPr sz="2800" b="1" i="1" spc="-240" dirty="0">
                <a:latin typeface="Times New Roman"/>
                <a:cs typeface="Times New Roman"/>
              </a:rPr>
              <a:t>de</a:t>
            </a:r>
            <a:r>
              <a:rPr sz="2800" b="1" i="1" spc="15" dirty="0">
                <a:latin typeface="Times New Roman"/>
                <a:cs typeface="Times New Roman"/>
              </a:rPr>
              <a:t> </a:t>
            </a:r>
            <a:r>
              <a:rPr sz="2800" b="1" i="1" spc="-215" dirty="0">
                <a:latin typeface="Times New Roman"/>
                <a:cs typeface="Times New Roman"/>
              </a:rPr>
              <a:t>Educación</a:t>
            </a:r>
            <a:r>
              <a:rPr sz="2800" b="1" i="1" spc="-30" dirty="0">
                <a:latin typeface="Times New Roman"/>
                <a:cs typeface="Times New Roman"/>
              </a:rPr>
              <a:t> </a:t>
            </a:r>
            <a:r>
              <a:rPr sz="2800" b="1" i="1" spc="-204" dirty="0">
                <a:latin typeface="Times New Roman"/>
                <a:cs typeface="Times New Roman"/>
              </a:rPr>
              <a:t>Física</a:t>
            </a:r>
            <a:r>
              <a:rPr sz="2800" b="1" i="1" spc="15" dirty="0">
                <a:latin typeface="Times New Roman"/>
                <a:cs typeface="Times New Roman"/>
              </a:rPr>
              <a:t> </a:t>
            </a:r>
            <a:r>
              <a:rPr sz="2800" b="1" i="1" spc="-10" dirty="0">
                <a:latin typeface="Times New Roman"/>
                <a:cs typeface="Times New Roman"/>
              </a:rPr>
              <a:t>Bilingüe</a:t>
            </a:r>
            <a:endParaRPr sz="2800" dirty="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</a:tabLst>
            </a:pPr>
            <a:r>
              <a:rPr sz="2800" b="1" i="1" spc="-675" dirty="0">
                <a:latin typeface="Times New Roman"/>
                <a:cs typeface="Times New Roman"/>
              </a:rPr>
              <a:t>1</a:t>
            </a:r>
            <a:r>
              <a:rPr sz="2800" b="1" i="1" spc="20" dirty="0">
                <a:latin typeface="Times New Roman"/>
                <a:cs typeface="Times New Roman"/>
              </a:rPr>
              <a:t> </a:t>
            </a:r>
            <a:r>
              <a:rPr sz="2800" b="1" i="1" spc="-185" dirty="0">
                <a:latin typeface="Times New Roman"/>
                <a:cs typeface="Times New Roman"/>
              </a:rPr>
              <a:t>especialista</a:t>
            </a:r>
            <a:r>
              <a:rPr sz="2800" b="1" i="1" spc="-20" dirty="0">
                <a:latin typeface="Times New Roman"/>
                <a:cs typeface="Times New Roman"/>
              </a:rPr>
              <a:t> </a:t>
            </a:r>
            <a:r>
              <a:rPr sz="2800" b="1" i="1" spc="-240" dirty="0">
                <a:latin typeface="Times New Roman"/>
                <a:cs typeface="Times New Roman"/>
              </a:rPr>
              <a:t>de</a:t>
            </a:r>
            <a:r>
              <a:rPr sz="2800" b="1" i="1" spc="15" dirty="0">
                <a:latin typeface="Times New Roman"/>
                <a:cs typeface="Times New Roman"/>
              </a:rPr>
              <a:t> </a:t>
            </a:r>
            <a:r>
              <a:rPr sz="2800" b="1" i="1" spc="-145" dirty="0">
                <a:latin typeface="Times New Roman"/>
                <a:cs typeface="Times New Roman"/>
              </a:rPr>
              <a:t>Música</a:t>
            </a:r>
            <a:r>
              <a:rPr sz="2800" b="1" i="1" spc="30" dirty="0">
                <a:latin typeface="Times New Roman"/>
                <a:cs typeface="Times New Roman"/>
              </a:rPr>
              <a:t> </a:t>
            </a:r>
            <a:r>
              <a:rPr sz="2800" b="1" i="1" spc="-10" dirty="0">
                <a:latin typeface="Times New Roman"/>
                <a:cs typeface="Times New Roman"/>
              </a:rPr>
              <a:t>Bilingüe</a:t>
            </a:r>
            <a:endParaRPr sz="2800" dirty="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800" b="1" i="1" dirty="0">
                <a:latin typeface="Times New Roman"/>
                <a:cs typeface="Times New Roman"/>
              </a:rPr>
              <a:t>2</a:t>
            </a:r>
            <a:r>
              <a:rPr sz="2800" b="1" i="1" spc="-105" dirty="0">
                <a:latin typeface="Times New Roman"/>
                <a:cs typeface="Times New Roman"/>
              </a:rPr>
              <a:t> </a:t>
            </a:r>
            <a:r>
              <a:rPr lang="es-ES" sz="2800" b="1" i="1" spc="-270" dirty="0" smtClean="0">
                <a:latin typeface="Times New Roman"/>
                <a:cs typeface="Times New Roman"/>
              </a:rPr>
              <a:t>profesores</a:t>
            </a:r>
            <a:r>
              <a:rPr sz="2800" b="1" i="1" spc="-20" dirty="0" smtClean="0">
                <a:latin typeface="Times New Roman"/>
                <a:cs typeface="Times New Roman"/>
              </a:rPr>
              <a:t> </a:t>
            </a:r>
            <a:r>
              <a:rPr sz="2800" b="1" i="1" spc="-240" dirty="0">
                <a:latin typeface="Times New Roman"/>
                <a:cs typeface="Times New Roman"/>
              </a:rPr>
              <a:t>de</a:t>
            </a:r>
            <a:r>
              <a:rPr sz="2800" b="1" i="1" dirty="0">
                <a:latin typeface="Times New Roman"/>
                <a:cs typeface="Times New Roman"/>
              </a:rPr>
              <a:t> </a:t>
            </a:r>
            <a:r>
              <a:rPr sz="2800" b="1" i="1" spc="-10" dirty="0">
                <a:latin typeface="Times New Roman"/>
                <a:cs typeface="Times New Roman"/>
              </a:rPr>
              <a:t>Religión</a:t>
            </a:r>
            <a:endParaRPr sz="2800" dirty="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lang="es-ES" sz="2800" b="1" i="1" spc="-675" dirty="0" smtClean="0">
                <a:latin typeface="Times New Roman"/>
                <a:cs typeface="Times New Roman"/>
              </a:rPr>
              <a:t>2    </a:t>
            </a:r>
            <a:r>
              <a:rPr lang="es-ES" sz="2800" b="1" i="1" spc="-240" dirty="0">
                <a:latin typeface="Times New Roman"/>
                <a:cs typeface="Times New Roman"/>
              </a:rPr>
              <a:t> </a:t>
            </a:r>
            <a:r>
              <a:rPr lang="es-ES" sz="2800" b="1" i="1" spc="-240" dirty="0" smtClean="0">
                <a:latin typeface="Times New Roman"/>
                <a:cs typeface="Times New Roman"/>
              </a:rPr>
              <a:t> profesoras</a:t>
            </a:r>
            <a:r>
              <a:rPr sz="2800" b="1" i="1" spc="-5" dirty="0" smtClean="0">
                <a:latin typeface="Times New Roman"/>
                <a:cs typeface="Times New Roman"/>
              </a:rPr>
              <a:t> </a:t>
            </a:r>
            <a:r>
              <a:rPr lang="es-ES" sz="2800" b="1" i="1" spc="-235" dirty="0" smtClean="0">
                <a:latin typeface="Times New Roman"/>
                <a:cs typeface="Times New Roman"/>
              </a:rPr>
              <a:t>a tiempo completo </a:t>
            </a:r>
            <a:r>
              <a:rPr sz="2800" b="1" i="1" spc="-200" dirty="0" err="1" smtClean="0">
                <a:latin typeface="Times New Roman"/>
                <a:cs typeface="Times New Roman"/>
              </a:rPr>
              <a:t>especialistas</a:t>
            </a:r>
            <a:r>
              <a:rPr sz="2800" b="1" i="1" dirty="0" smtClean="0">
                <a:latin typeface="Times New Roman"/>
                <a:cs typeface="Times New Roman"/>
              </a:rPr>
              <a:t> </a:t>
            </a:r>
            <a:r>
              <a:rPr sz="2800" b="1" i="1" spc="-235" dirty="0">
                <a:latin typeface="Times New Roman"/>
                <a:cs typeface="Times New Roman"/>
              </a:rPr>
              <a:t>en</a:t>
            </a:r>
            <a:r>
              <a:rPr sz="2800" b="1" i="1" spc="25" dirty="0">
                <a:latin typeface="Times New Roman"/>
                <a:cs typeface="Times New Roman"/>
              </a:rPr>
              <a:t> </a:t>
            </a:r>
            <a:r>
              <a:rPr sz="2800" b="1" i="1" spc="-220" dirty="0">
                <a:latin typeface="Times New Roman"/>
                <a:cs typeface="Times New Roman"/>
              </a:rPr>
              <a:t>Pedagogía</a:t>
            </a:r>
            <a:r>
              <a:rPr sz="2800" b="1" i="1" spc="120" dirty="0">
                <a:latin typeface="Times New Roman"/>
                <a:cs typeface="Times New Roman"/>
              </a:rPr>
              <a:t> </a:t>
            </a:r>
            <a:r>
              <a:rPr sz="2800" b="1" i="1" spc="-75" dirty="0">
                <a:latin typeface="Times New Roman"/>
                <a:cs typeface="Times New Roman"/>
              </a:rPr>
              <a:t>Terapéutica</a:t>
            </a:r>
            <a:endParaRPr sz="2800" dirty="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800" b="1" i="1" spc="-675" dirty="0">
                <a:latin typeface="Times New Roman"/>
                <a:cs typeface="Times New Roman"/>
              </a:rPr>
              <a:t>1</a:t>
            </a:r>
            <a:r>
              <a:rPr sz="2800" b="1" i="1" spc="40" dirty="0">
                <a:latin typeface="Times New Roman"/>
                <a:cs typeface="Times New Roman"/>
              </a:rPr>
              <a:t> </a:t>
            </a:r>
            <a:r>
              <a:rPr lang="es-ES" sz="2800" b="1" i="1" spc="-254" dirty="0" smtClean="0">
                <a:latin typeface="Times New Roman"/>
                <a:cs typeface="Times New Roman"/>
              </a:rPr>
              <a:t>profesora a tiempo </a:t>
            </a:r>
            <a:r>
              <a:rPr sz="2800" b="1" i="1" spc="5" dirty="0" smtClean="0">
                <a:latin typeface="Times New Roman"/>
                <a:cs typeface="Times New Roman"/>
              </a:rPr>
              <a:t> </a:t>
            </a:r>
            <a:r>
              <a:rPr sz="2800" b="1" i="1" spc="-254" dirty="0">
                <a:latin typeface="Times New Roman"/>
                <a:cs typeface="Times New Roman"/>
              </a:rPr>
              <a:t>completo</a:t>
            </a:r>
            <a:r>
              <a:rPr sz="2800" b="1" i="1" spc="-5" dirty="0">
                <a:latin typeface="Times New Roman"/>
                <a:cs typeface="Times New Roman"/>
              </a:rPr>
              <a:t> </a:t>
            </a:r>
            <a:r>
              <a:rPr sz="2800" b="1" i="1" spc="-185" dirty="0">
                <a:latin typeface="Times New Roman"/>
                <a:cs typeface="Times New Roman"/>
              </a:rPr>
              <a:t>especialista</a:t>
            </a:r>
            <a:r>
              <a:rPr sz="2800" b="1" i="1" spc="45" dirty="0">
                <a:latin typeface="Times New Roman"/>
                <a:cs typeface="Times New Roman"/>
              </a:rPr>
              <a:t> </a:t>
            </a:r>
            <a:r>
              <a:rPr sz="2800" b="1" i="1" spc="-235" dirty="0">
                <a:latin typeface="Times New Roman"/>
                <a:cs typeface="Times New Roman"/>
              </a:rPr>
              <a:t>en</a:t>
            </a:r>
            <a:r>
              <a:rPr sz="2800" b="1" i="1" spc="35" dirty="0">
                <a:latin typeface="Times New Roman"/>
                <a:cs typeface="Times New Roman"/>
              </a:rPr>
              <a:t> </a:t>
            </a:r>
            <a:r>
              <a:rPr sz="2800" b="1" i="1" spc="-160" dirty="0">
                <a:latin typeface="Times New Roman"/>
                <a:cs typeface="Times New Roman"/>
              </a:rPr>
              <a:t>Audición</a:t>
            </a:r>
            <a:r>
              <a:rPr sz="2800" b="1" i="1" dirty="0">
                <a:latin typeface="Times New Roman"/>
                <a:cs typeface="Times New Roman"/>
              </a:rPr>
              <a:t> y</a:t>
            </a:r>
            <a:r>
              <a:rPr sz="2800" b="1" i="1" spc="30" dirty="0">
                <a:latin typeface="Times New Roman"/>
                <a:cs typeface="Times New Roman"/>
              </a:rPr>
              <a:t> </a:t>
            </a:r>
            <a:r>
              <a:rPr sz="2800" b="1" i="1" spc="-60" dirty="0">
                <a:latin typeface="Times New Roman"/>
                <a:cs typeface="Times New Roman"/>
              </a:rPr>
              <a:t>Lenguaje</a:t>
            </a:r>
            <a:endParaRPr sz="2800" dirty="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800" b="1" i="1" dirty="0">
                <a:latin typeface="Times New Roman"/>
                <a:cs typeface="Times New Roman"/>
              </a:rPr>
              <a:t>2 </a:t>
            </a:r>
            <a:r>
              <a:rPr sz="2800" b="1" i="1" spc="-210" dirty="0">
                <a:latin typeface="Times New Roman"/>
                <a:cs typeface="Times New Roman"/>
              </a:rPr>
              <a:t>Orientadoras:</a:t>
            </a:r>
            <a:r>
              <a:rPr sz="2800" b="1" i="1" spc="-15" dirty="0">
                <a:latin typeface="Times New Roman"/>
                <a:cs typeface="Times New Roman"/>
              </a:rPr>
              <a:t> </a:t>
            </a:r>
            <a:r>
              <a:rPr sz="2800" b="1" i="1" spc="-114" dirty="0">
                <a:latin typeface="Times New Roman"/>
                <a:cs typeface="Times New Roman"/>
              </a:rPr>
              <a:t>Una</a:t>
            </a:r>
            <a:r>
              <a:rPr sz="2800" b="1" i="1" spc="-15" dirty="0">
                <a:latin typeface="Times New Roman"/>
                <a:cs typeface="Times New Roman"/>
              </a:rPr>
              <a:t> </a:t>
            </a:r>
            <a:r>
              <a:rPr sz="2800" b="1" i="1" spc="-235" dirty="0">
                <a:latin typeface="Times New Roman"/>
                <a:cs typeface="Times New Roman"/>
              </a:rPr>
              <a:t>en</a:t>
            </a:r>
            <a:r>
              <a:rPr sz="2800" b="1" i="1" spc="5" dirty="0">
                <a:latin typeface="Times New Roman"/>
                <a:cs typeface="Times New Roman"/>
              </a:rPr>
              <a:t> </a:t>
            </a:r>
            <a:r>
              <a:rPr sz="2800" b="1" i="1" spc="-100" dirty="0">
                <a:latin typeface="Times New Roman"/>
                <a:cs typeface="Times New Roman"/>
              </a:rPr>
              <a:t>Infantil</a:t>
            </a:r>
            <a:r>
              <a:rPr sz="2800" b="1" i="1" spc="-2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y</a:t>
            </a:r>
            <a:r>
              <a:rPr sz="2800" b="1" i="1" spc="-5" dirty="0">
                <a:latin typeface="Times New Roman"/>
                <a:cs typeface="Times New Roman"/>
              </a:rPr>
              <a:t> </a:t>
            </a:r>
            <a:r>
              <a:rPr sz="2800" b="1" i="1" spc="-105" dirty="0">
                <a:latin typeface="Times New Roman"/>
                <a:cs typeface="Times New Roman"/>
              </a:rPr>
              <a:t>Primaria,</a:t>
            </a:r>
            <a:r>
              <a:rPr sz="2800" b="1" i="1" spc="-2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y</a:t>
            </a:r>
            <a:r>
              <a:rPr sz="2800" b="1" i="1" spc="5" dirty="0">
                <a:latin typeface="Times New Roman"/>
                <a:cs typeface="Times New Roman"/>
              </a:rPr>
              <a:t> </a:t>
            </a:r>
            <a:r>
              <a:rPr sz="2800" b="1" i="1" spc="-170" dirty="0">
                <a:latin typeface="Times New Roman"/>
                <a:cs typeface="Times New Roman"/>
              </a:rPr>
              <a:t>otra</a:t>
            </a:r>
            <a:r>
              <a:rPr sz="2800" b="1" i="1" spc="-30" dirty="0">
                <a:latin typeface="Times New Roman"/>
                <a:cs typeface="Times New Roman"/>
              </a:rPr>
              <a:t> </a:t>
            </a:r>
            <a:r>
              <a:rPr sz="2800" b="1" i="1" spc="-235" dirty="0">
                <a:latin typeface="Times New Roman"/>
                <a:cs typeface="Times New Roman"/>
              </a:rPr>
              <a:t>en</a:t>
            </a:r>
            <a:r>
              <a:rPr sz="2800" b="1" i="1" spc="5" dirty="0">
                <a:latin typeface="Times New Roman"/>
                <a:cs typeface="Times New Roman"/>
              </a:rPr>
              <a:t> </a:t>
            </a:r>
            <a:r>
              <a:rPr sz="2800" b="1" i="1" spc="-10" dirty="0">
                <a:latin typeface="Times New Roman"/>
                <a:cs typeface="Times New Roman"/>
              </a:rPr>
              <a:t>Secundaria.</a:t>
            </a:r>
            <a:endParaRPr sz="2800" dirty="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lang="es-ES" sz="2800" b="1" i="1" spc="-229" dirty="0">
                <a:latin typeface="Times New Roman"/>
                <a:cs typeface="Times New Roman"/>
              </a:rPr>
              <a:t>4</a:t>
            </a:r>
            <a:r>
              <a:rPr sz="2800" b="1" i="1" spc="25" dirty="0" smtClean="0">
                <a:latin typeface="Times New Roman"/>
                <a:cs typeface="Times New Roman"/>
              </a:rPr>
              <a:t> </a:t>
            </a:r>
            <a:r>
              <a:rPr sz="2800" b="1" i="1" spc="-170" dirty="0">
                <a:latin typeface="Times New Roman"/>
                <a:cs typeface="Times New Roman"/>
              </a:rPr>
              <a:t>Auxiliares</a:t>
            </a:r>
            <a:r>
              <a:rPr sz="2800" b="1" i="1" dirty="0">
                <a:latin typeface="Times New Roman"/>
                <a:cs typeface="Times New Roman"/>
              </a:rPr>
              <a:t> </a:t>
            </a:r>
            <a:r>
              <a:rPr sz="2800" b="1" i="1" spc="-240" dirty="0">
                <a:latin typeface="Times New Roman"/>
                <a:cs typeface="Times New Roman"/>
              </a:rPr>
              <a:t>de</a:t>
            </a:r>
            <a:r>
              <a:rPr sz="2800" b="1" i="1" spc="30" dirty="0">
                <a:latin typeface="Times New Roman"/>
                <a:cs typeface="Times New Roman"/>
              </a:rPr>
              <a:t> </a:t>
            </a:r>
            <a:r>
              <a:rPr sz="2800" b="1" i="1" spc="-145" dirty="0">
                <a:latin typeface="Times New Roman"/>
                <a:cs typeface="Times New Roman"/>
              </a:rPr>
              <a:t>conversación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6011" y="1591055"/>
            <a:ext cx="4361688" cy="24292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255" y="478465"/>
            <a:ext cx="5001638" cy="311002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93992" y="2778251"/>
            <a:ext cx="4813300" cy="40797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86656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89652" y="251586"/>
            <a:ext cx="65011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i="1" spc="-20" dirty="0">
                <a:solidFill>
                  <a:srgbClr val="538235"/>
                </a:solidFill>
                <a:latin typeface="Times New Roman"/>
                <a:cs typeface="Times New Roman"/>
              </a:rPr>
              <a:t>LOS</a:t>
            </a:r>
            <a:r>
              <a:rPr sz="2400" b="1" i="1" spc="-105" dirty="0">
                <a:solidFill>
                  <a:srgbClr val="538235"/>
                </a:solidFill>
                <a:latin typeface="Times New Roman"/>
                <a:cs typeface="Times New Roman"/>
              </a:rPr>
              <a:t> </a:t>
            </a:r>
            <a:r>
              <a:rPr sz="2400" b="1" i="1" spc="-80" dirty="0">
                <a:solidFill>
                  <a:srgbClr val="538235"/>
                </a:solidFill>
                <a:latin typeface="Times New Roman"/>
                <a:cs typeface="Times New Roman"/>
              </a:rPr>
              <a:t>RESULTADOS</a:t>
            </a:r>
            <a:r>
              <a:rPr sz="2400" b="1" i="1" spc="-60" dirty="0">
                <a:solidFill>
                  <a:srgbClr val="538235"/>
                </a:solidFill>
                <a:latin typeface="Times New Roman"/>
                <a:cs typeface="Times New Roman"/>
              </a:rPr>
              <a:t> </a:t>
            </a:r>
            <a:r>
              <a:rPr sz="2400" b="1" i="1" spc="-165" dirty="0">
                <a:solidFill>
                  <a:srgbClr val="538235"/>
                </a:solidFill>
                <a:latin typeface="Times New Roman"/>
                <a:cs typeface="Times New Roman"/>
              </a:rPr>
              <a:t>DE</a:t>
            </a:r>
            <a:r>
              <a:rPr sz="2400" b="1" i="1" spc="-20" dirty="0">
                <a:solidFill>
                  <a:srgbClr val="538235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538235"/>
                </a:solidFill>
                <a:latin typeface="Times New Roman"/>
                <a:cs typeface="Times New Roman"/>
              </a:rPr>
              <a:t>LA</a:t>
            </a:r>
            <a:r>
              <a:rPr sz="2400" b="1" i="1" spc="-40" dirty="0">
                <a:solidFill>
                  <a:srgbClr val="538235"/>
                </a:solidFill>
                <a:latin typeface="Times New Roman"/>
                <a:cs typeface="Times New Roman"/>
              </a:rPr>
              <a:t> </a:t>
            </a:r>
            <a:r>
              <a:rPr sz="2400" b="1" i="1" spc="-160" dirty="0">
                <a:solidFill>
                  <a:srgbClr val="538235"/>
                </a:solidFill>
                <a:latin typeface="Times New Roman"/>
                <a:cs typeface="Times New Roman"/>
              </a:rPr>
              <a:t>EVALUACIÓN</a:t>
            </a:r>
            <a:r>
              <a:rPr sz="2400" b="1" i="1" spc="-40" dirty="0">
                <a:solidFill>
                  <a:srgbClr val="538235"/>
                </a:solidFill>
                <a:latin typeface="Times New Roman"/>
                <a:cs typeface="Times New Roman"/>
              </a:rPr>
              <a:t> </a:t>
            </a:r>
            <a:r>
              <a:rPr sz="2400" b="1" i="1" spc="-25" dirty="0">
                <a:solidFill>
                  <a:srgbClr val="538235"/>
                </a:solidFill>
                <a:latin typeface="Times New Roman"/>
                <a:cs typeface="Times New Roman"/>
              </a:rPr>
              <a:t>SE </a:t>
            </a:r>
            <a:r>
              <a:rPr sz="2400" b="1" i="1" spc="-80" dirty="0">
                <a:solidFill>
                  <a:srgbClr val="538235"/>
                </a:solidFill>
                <a:latin typeface="Times New Roman"/>
                <a:cs typeface="Times New Roman"/>
              </a:rPr>
              <a:t>EXPRESARÁN</a:t>
            </a:r>
            <a:r>
              <a:rPr sz="2400" b="1" i="1" spc="-65" dirty="0">
                <a:solidFill>
                  <a:srgbClr val="538235"/>
                </a:solidFill>
                <a:latin typeface="Times New Roman"/>
                <a:cs typeface="Times New Roman"/>
              </a:rPr>
              <a:t> </a:t>
            </a:r>
            <a:r>
              <a:rPr sz="2400" b="1" i="1" spc="-60" dirty="0">
                <a:solidFill>
                  <a:srgbClr val="538235"/>
                </a:solidFill>
                <a:latin typeface="Times New Roman"/>
                <a:cs typeface="Times New Roman"/>
              </a:rPr>
              <a:t>EN</a:t>
            </a:r>
            <a:r>
              <a:rPr sz="2400" b="1" i="1" spc="-15" dirty="0">
                <a:solidFill>
                  <a:srgbClr val="538235"/>
                </a:solidFill>
                <a:latin typeface="Times New Roman"/>
                <a:cs typeface="Times New Roman"/>
              </a:rPr>
              <a:t> </a:t>
            </a:r>
            <a:r>
              <a:rPr sz="2400" b="1" i="1" spc="-30" dirty="0">
                <a:solidFill>
                  <a:srgbClr val="538235"/>
                </a:solidFill>
                <a:latin typeface="Times New Roman"/>
                <a:cs typeface="Times New Roman"/>
              </a:rPr>
              <a:t>LOS</a:t>
            </a:r>
            <a:r>
              <a:rPr sz="2400" b="1" i="1" spc="-40" dirty="0">
                <a:solidFill>
                  <a:srgbClr val="538235"/>
                </a:solidFill>
                <a:latin typeface="Times New Roman"/>
                <a:cs typeface="Times New Roman"/>
              </a:rPr>
              <a:t> </a:t>
            </a:r>
            <a:r>
              <a:rPr sz="2400" b="1" i="1" spc="-105" dirty="0">
                <a:solidFill>
                  <a:srgbClr val="538235"/>
                </a:solidFill>
                <a:latin typeface="Times New Roman"/>
                <a:cs typeface="Times New Roman"/>
              </a:rPr>
              <a:t>SIGUIENTES</a:t>
            </a:r>
            <a:r>
              <a:rPr sz="2400" b="1" i="1" spc="-45" dirty="0">
                <a:solidFill>
                  <a:srgbClr val="538235"/>
                </a:solidFill>
                <a:latin typeface="Times New Roman"/>
                <a:cs typeface="Times New Roman"/>
              </a:rPr>
              <a:t> </a:t>
            </a:r>
            <a:r>
              <a:rPr sz="2400" b="1" i="1" spc="-75" dirty="0">
                <a:solidFill>
                  <a:srgbClr val="538235"/>
                </a:solidFill>
                <a:latin typeface="Times New Roman"/>
                <a:cs typeface="Times New Roman"/>
              </a:rPr>
              <a:t>TÉRMINOS: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41796" y="1391234"/>
            <a:ext cx="13081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INSUFICIENTE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46952" y="2489072"/>
            <a:ext cx="1101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SUFICIENTE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98767" y="3586733"/>
            <a:ext cx="467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BIEN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98767" y="4684267"/>
            <a:ext cx="876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NOTABLE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98767" y="5781547"/>
            <a:ext cx="1511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SOBRESALIENTE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184647" y="1159763"/>
            <a:ext cx="917575" cy="832485"/>
            <a:chOff x="5184647" y="1159763"/>
            <a:chExt cx="917575" cy="832485"/>
          </a:xfrm>
        </p:grpSpPr>
        <p:sp>
          <p:nvSpPr>
            <p:cNvPr id="10" name="object 10"/>
            <p:cNvSpPr/>
            <p:nvPr/>
          </p:nvSpPr>
          <p:spPr>
            <a:xfrm>
              <a:off x="5190743" y="1165859"/>
              <a:ext cx="905510" cy="820419"/>
            </a:xfrm>
            <a:custGeom>
              <a:avLst/>
              <a:gdLst/>
              <a:ahLst/>
              <a:cxnLst/>
              <a:rect l="l" t="t" r="r" b="b"/>
              <a:pathLst>
                <a:path w="905510" h="820419">
                  <a:moveTo>
                    <a:pt x="452627" y="0"/>
                  </a:moveTo>
                  <a:lnTo>
                    <a:pt x="403316" y="2405"/>
                  </a:lnTo>
                  <a:lnTo>
                    <a:pt x="355541" y="9454"/>
                  </a:lnTo>
                  <a:lnTo>
                    <a:pt x="309579" y="20897"/>
                  </a:lnTo>
                  <a:lnTo>
                    <a:pt x="265705" y="36483"/>
                  </a:lnTo>
                  <a:lnTo>
                    <a:pt x="224197" y="55964"/>
                  </a:lnTo>
                  <a:lnTo>
                    <a:pt x="185330" y="79089"/>
                  </a:lnTo>
                  <a:lnTo>
                    <a:pt x="149381" y="105608"/>
                  </a:lnTo>
                  <a:lnTo>
                    <a:pt x="116627" y="135271"/>
                  </a:lnTo>
                  <a:lnTo>
                    <a:pt x="87343" y="167828"/>
                  </a:lnTo>
                  <a:lnTo>
                    <a:pt x="61806" y="203030"/>
                  </a:lnTo>
                  <a:lnTo>
                    <a:pt x="40293" y="240626"/>
                  </a:lnTo>
                  <a:lnTo>
                    <a:pt x="23079" y="280367"/>
                  </a:lnTo>
                  <a:lnTo>
                    <a:pt x="10441" y="322002"/>
                  </a:lnTo>
                  <a:lnTo>
                    <a:pt x="2656" y="365281"/>
                  </a:lnTo>
                  <a:lnTo>
                    <a:pt x="0" y="409955"/>
                  </a:lnTo>
                  <a:lnTo>
                    <a:pt x="2656" y="454630"/>
                  </a:lnTo>
                  <a:lnTo>
                    <a:pt x="10441" y="497909"/>
                  </a:lnTo>
                  <a:lnTo>
                    <a:pt x="23079" y="539544"/>
                  </a:lnTo>
                  <a:lnTo>
                    <a:pt x="40293" y="579285"/>
                  </a:lnTo>
                  <a:lnTo>
                    <a:pt x="61806" y="616881"/>
                  </a:lnTo>
                  <a:lnTo>
                    <a:pt x="87343" y="652083"/>
                  </a:lnTo>
                  <a:lnTo>
                    <a:pt x="116627" y="684640"/>
                  </a:lnTo>
                  <a:lnTo>
                    <a:pt x="149381" y="714303"/>
                  </a:lnTo>
                  <a:lnTo>
                    <a:pt x="185330" y="740822"/>
                  </a:lnTo>
                  <a:lnTo>
                    <a:pt x="224197" y="763947"/>
                  </a:lnTo>
                  <a:lnTo>
                    <a:pt x="265705" y="783428"/>
                  </a:lnTo>
                  <a:lnTo>
                    <a:pt x="309579" y="799014"/>
                  </a:lnTo>
                  <a:lnTo>
                    <a:pt x="355541" y="810457"/>
                  </a:lnTo>
                  <a:lnTo>
                    <a:pt x="403316" y="817506"/>
                  </a:lnTo>
                  <a:lnTo>
                    <a:pt x="452627" y="819912"/>
                  </a:lnTo>
                  <a:lnTo>
                    <a:pt x="501939" y="817506"/>
                  </a:lnTo>
                  <a:lnTo>
                    <a:pt x="549714" y="810457"/>
                  </a:lnTo>
                  <a:lnTo>
                    <a:pt x="595676" y="799014"/>
                  </a:lnTo>
                  <a:lnTo>
                    <a:pt x="639550" y="783428"/>
                  </a:lnTo>
                  <a:lnTo>
                    <a:pt x="681058" y="763947"/>
                  </a:lnTo>
                  <a:lnTo>
                    <a:pt x="719925" y="740822"/>
                  </a:lnTo>
                  <a:lnTo>
                    <a:pt x="755874" y="714303"/>
                  </a:lnTo>
                  <a:lnTo>
                    <a:pt x="788628" y="684640"/>
                  </a:lnTo>
                  <a:lnTo>
                    <a:pt x="817912" y="652083"/>
                  </a:lnTo>
                  <a:lnTo>
                    <a:pt x="843449" y="616881"/>
                  </a:lnTo>
                  <a:lnTo>
                    <a:pt x="864962" y="579285"/>
                  </a:lnTo>
                  <a:lnTo>
                    <a:pt x="882176" y="539544"/>
                  </a:lnTo>
                  <a:lnTo>
                    <a:pt x="894814" y="497909"/>
                  </a:lnTo>
                  <a:lnTo>
                    <a:pt x="902599" y="454630"/>
                  </a:lnTo>
                  <a:lnTo>
                    <a:pt x="905255" y="409955"/>
                  </a:lnTo>
                  <a:lnTo>
                    <a:pt x="902599" y="365281"/>
                  </a:lnTo>
                  <a:lnTo>
                    <a:pt x="894814" y="322002"/>
                  </a:lnTo>
                  <a:lnTo>
                    <a:pt x="882176" y="280367"/>
                  </a:lnTo>
                  <a:lnTo>
                    <a:pt x="864962" y="240626"/>
                  </a:lnTo>
                  <a:lnTo>
                    <a:pt x="843449" y="203030"/>
                  </a:lnTo>
                  <a:lnTo>
                    <a:pt x="817912" y="167828"/>
                  </a:lnTo>
                  <a:lnTo>
                    <a:pt x="788628" y="135271"/>
                  </a:lnTo>
                  <a:lnTo>
                    <a:pt x="755874" y="105608"/>
                  </a:lnTo>
                  <a:lnTo>
                    <a:pt x="719925" y="79089"/>
                  </a:lnTo>
                  <a:lnTo>
                    <a:pt x="681058" y="55964"/>
                  </a:lnTo>
                  <a:lnTo>
                    <a:pt x="639550" y="36483"/>
                  </a:lnTo>
                  <a:lnTo>
                    <a:pt x="595676" y="20897"/>
                  </a:lnTo>
                  <a:lnTo>
                    <a:pt x="549714" y="9454"/>
                  </a:lnTo>
                  <a:lnTo>
                    <a:pt x="501939" y="2405"/>
                  </a:lnTo>
                  <a:lnTo>
                    <a:pt x="452627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90743" y="1165859"/>
              <a:ext cx="905510" cy="820419"/>
            </a:xfrm>
            <a:custGeom>
              <a:avLst/>
              <a:gdLst/>
              <a:ahLst/>
              <a:cxnLst/>
              <a:rect l="l" t="t" r="r" b="b"/>
              <a:pathLst>
                <a:path w="905510" h="820419">
                  <a:moveTo>
                    <a:pt x="0" y="409955"/>
                  </a:moveTo>
                  <a:lnTo>
                    <a:pt x="2656" y="365281"/>
                  </a:lnTo>
                  <a:lnTo>
                    <a:pt x="10441" y="322002"/>
                  </a:lnTo>
                  <a:lnTo>
                    <a:pt x="23079" y="280367"/>
                  </a:lnTo>
                  <a:lnTo>
                    <a:pt x="40293" y="240626"/>
                  </a:lnTo>
                  <a:lnTo>
                    <a:pt x="61806" y="203030"/>
                  </a:lnTo>
                  <a:lnTo>
                    <a:pt x="87343" y="167828"/>
                  </a:lnTo>
                  <a:lnTo>
                    <a:pt x="116627" y="135271"/>
                  </a:lnTo>
                  <a:lnTo>
                    <a:pt x="149381" y="105608"/>
                  </a:lnTo>
                  <a:lnTo>
                    <a:pt x="185330" y="79089"/>
                  </a:lnTo>
                  <a:lnTo>
                    <a:pt x="224197" y="55964"/>
                  </a:lnTo>
                  <a:lnTo>
                    <a:pt x="265705" y="36483"/>
                  </a:lnTo>
                  <a:lnTo>
                    <a:pt x="309579" y="20897"/>
                  </a:lnTo>
                  <a:lnTo>
                    <a:pt x="355541" y="9454"/>
                  </a:lnTo>
                  <a:lnTo>
                    <a:pt x="403316" y="2405"/>
                  </a:lnTo>
                  <a:lnTo>
                    <a:pt x="452627" y="0"/>
                  </a:lnTo>
                  <a:lnTo>
                    <a:pt x="501939" y="2405"/>
                  </a:lnTo>
                  <a:lnTo>
                    <a:pt x="549714" y="9454"/>
                  </a:lnTo>
                  <a:lnTo>
                    <a:pt x="595676" y="20897"/>
                  </a:lnTo>
                  <a:lnTo>
                    <a:pt x="639550" y="36483"/>
                  </a:lnTo>
                  <a:lnTo>
                    <a:pt x="681058" y="55964"/>
                  </a:lnTo>
                  <a:lnTo>
                    <a:pt x="719925" y="79089"/>
                  </a:lnTo>
                  <a:lnTo>
                    <a:pt x="755874" y="105608"/>
                  </a:lnTo>
                  <a:lnTo>
                    <a:pt x="788628" y="135271"/>
                  </a:lnTo>
                  <a:lnTo>
                    <a:pt x="817912" y="167828"/>
                  </a:lnTo>
                  <a:lnTo>
                    <a:pt x="843449" y="203030"/>
                  </a:lnTo>
                  <a:lnTo>
                    <a:pt x="864962" y="240626"/>
                  </a:lnTo>
                  <a:lnTo>
                    <a:pt x="882176" y="280367"/>
                  </a:lnTo>
                  <a:lnTo>
                    <a:pt x="894814" y="322002"/>
                  </a:lnTo>
                  <a:lnTo>
                    <a:pt x="902599" y="365281"/>
                  </a:lnTo>
                  <a:lnTo>
                    <a:pt x="905255" y="409955"/>
                  </a:lnTo>
                  <a:lnTo>
                    <a:pt x="902599" y="454630"/>
                  </a:lnTo>
                  <a:lnTo>
                    <a:pt x="894814" y="497909"/>
                  </a:lnTo>
                  <a:lnTo>
                    <a:pt x="882176" y="539544"/>
                  </a:lnTo>
                  <a:lnTo>
                    <a:pt x="864962" y="579285"/>
                  </a:lnTo>
                  <a:lnTo>
                    <a:pt x="843449" y="616881"/>
                  </a:lnTo>
                  <a:lnTo>
                    <a:pt x="817912" y="652083"/>
                  </a:lnTo>
                  <a:lnTo>
                    <a:pt x="788628" y="684640"/>
                  </a:lnTo>
                  <a:lnTo>
                    <a:pt x="755874" y="714303"/>
                  </a:lnTo>
                  <a:lnTo>
                    <a:pt x="719925" y="740822"/>
                  </a:lnTo>
                  <a:lnTo>
                    <a:pt x="681058" y="763947"/>
                  </a:lnTo>
                  <a:lnTo>
                    <a:pt x="639550" y="783428"/>
                  </a:lnTo>
                  <a:lnTo>
                    <a:pt x="595676" y="799014"/>
                  </a:lnTo>
                  <a:lnTo>
                    <a:pt x="549714" y="810457"/>
                  </a:lnTo>
                  <a:lnTo>
                    <a:pt x="501939" y="817506"/>
                  </a:lnTo>
                  <a:lnTo>
                    <a:pt x="452627" y="819912"/>
                  </a:lnTo>
                  <a:lnTo>
                    <a:pt x="403316" y="817506"/>
                  </a:lnTo>
                  <a:lnTo>
                    <a:pt x="355541" y="810457"/>
                  </a:lnTo>
                  <a:lnTo>
                    <a:pt x="309579" y="799014"/>
                  </a:lnTo>
                  <a:lnTo>
                    <a:pt x="265705" y="783428"/>
                  </a:lnTo>
                  <a:lnTo>
                    <a:pt x="224197" y="763947"/>
                  </a:lnTo>
                  <a:lnTo>
                    <a:pt x="185330" y="740822"/>
                  </a:lnTo>
                  <a:lnTo>
                    <a:pt x="149381" y="714303"/>
                  </a:lnTo>
                  <a:lnTo>
                    <a:pt x="116627" y="684640"/>
                  </a:lnTo>
                  <a:lnTo>
                    <a:pt x="87343" y="652083"/>
                  </a:lnTo>
                  <a:lnTo>
                    <a:pt x="61806" y="616881"/>
                  </a:lnTo>
                  <a:lnTo>
                    <a:pt x="40293" y="579285"/>
                  </a:lnTo>
                  <a:lnTo>
                    <a:pt x="23079" y="539544"/>
                  </a:lnTo>
                  <a:lnTo>
                    <a:pt x="10441" y="497909"/>
                  </a:lnTo>
                  <a:lnTo>
                    <a:pt x="2656" y="454630"/>
                  </a:lnTo>
                  <a:lnTo>
                    <a:pt x="0" y="409955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583682" y="1326845"/>
            <a:ext cx="1206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251703" y="2174748"/>
            <a:ext cx="917575" cy="830580"/>
            <a:chOff x="5251703" y="2174748"/>
            <a:chExt cx="917575" cy="830580"/>
          </a:xfrm>
        </p:grpSpPr>
        <p:sp>
          <p:nvSpPr>
            <p:cNvPr id="14" name="object 14"/>
            <p:cNvSpPr/>
            <p:nvPr/>
          </p:nvSpPr>
          <p:spPr>
            <a:xfrm>
              <a:off x="5257799" y="2180844"/>
              <a:ext cx="905510" cy="818515"/>
            </a:xfrm>
            <a:custGeom>
              <a:avLst/>
              <a:gdLst/>
              <a:ahLst/>
              <a:cxnLst/>
              <a:rect l="l" t="t" r="r" b="b"/>
              <a:pathLst>
                <a:path w="905510" h="818514">
                  <a:moveTo>
                    <a:pt x="452627" y="0"/>
                  </a:moveTo>
                  <a:lnTo>
                    <a:pt x="403316" y="2401"/>
                  </a:lnTo>
                  <a:lnTo>
                    <a:pt x="355541" y="9440"/>
                  </a:lnTo>
                  <a:lnTo>
                    <a:pt x="309579" y="20866"/>
                  </a:lnTo>
                  <a:lnTo>
                    <a:pt x="265705" y="36429"/>
                  </a:lnTo>
                  <a:lnTo>
                    <a:pt x="224197" y="55879"/>
                  </a:lnTo>
                  <a:lnTo>
                    <a:pt x="185330" y="78967"/>
                  </a:lnTo>
                  <a:lnTo>
                    <a:pt x="149381" y="105442"/>
                  </a:lnTo>
                  <a:lnTo>
                    <a:pt x="116627" y="135054"/>
                  </a:lnTo>
                  <a:lnTo>
                    <a:pt x="87343" y="167554"/>
                  </a:lnTo>
                  <a:lnTo>
                    <a:pt x="61806" y="202691"/>
                  </a:lnTo>
                  <a:lnTo>
                    <a:pt x="40293" y="240216"/>
                  </a:lnTo>
                  <a:lnTo>
                    <a:pt x="23079" y="279879"/>
                  </a:lnTo>
                  <a:lnTo>
                    <a:pt x="10441" y="321429"/>
                  </a:lnTo>
                  <a:lnTo>
                    <a:pt x="2656" y="364618"/>
                  </a:lnTo>
                  <a:lnTo>
                    <a:pt x="0" y="409193"/>
                  </a:lnTo>
                  <a:lnTo>
                    <a:pt x="2656" y="453769"/>
                  </a:lnTo>
                  <a:lnTo>
                    <a:pt x="10441" y="496958"/>
                  </a:lnTo>
                  <a:lnTo>
                    <a:pt x="23079" y="538508"/>
                  </a:lnTo>
                  <a:lnTo>
                    <a:pt x="40293" y="578171"/>
                  </a:lnTo>
                  <a:lnTo>
                    <a:pt x="61806" y="615696"/>
                  </a:lnTo>
                  <a:lnTo>
                    <a:pt x="87343" y="650833"/>
                  </a:lnTo>
                  <a:lnTo>
                    <a:pt x="116627" y="683333"/>
                  </a:lnTo>
                  <a:lnTo>
                    <a:pt x="149381" y="712945"/>
                  </a:lnTo>
                  <a:lnTo>
                    <a:pt x="185330" y="739420"/>
                  </a:lnTo>
                  <a:lnTo>
                    <a:pt x="224197" y="762508"/>
                  </a:lnTo>
                  <a:lnTo>
                    <a:pt x="265705" y="781958"/>
                  </a:lnTo>
                  <a:lnTo>
                    <a:pt x="309579" y="797521"/>
                  </a:lnTo>
                  <a:lnTo>
                    <a:pt x="355541" y="808947"/>
                  </a:lnTo>
                  <a:lnTo>
                    <a:pt x="403316" y="815986"/>
                  </a:lnTo>
                  <a:lnTo>
                    <a:pt x="452627" y="818388"/>
                  </a:lnTo>
                  <a:lnTo>
                    <a:pt x="501939" y="815986"/>
                  </a:lnTo>
                  <a:lnTo>
                    <a:pt x="549714" y="808947"/>
                  </a:lnTo>
                  <a:lnTo>
                    <a:pt x="595676" y="797521"/>
                  </a:lnTo>
                  <a:lnTo>
                    <a:pt x="639550" y="781958"/>
                  </a:lnTo>
                  <a:lnTo>
                    <a:pt x="681058" y="762508"/>
                  </a:lnTo>
                  <a:lnTo>
                    <a:pt x="719925" y="739420"/>
                  </a:lnTo>
                  <a:lnTo>
                    <a:pt x="755874" y="712945"/>
                  </a:lnTo>
                  <a:lnTo>
                    <a:pt x="788628" y="683333"/>
                  </a:lnTo>
                  <a:lnTo>
                    <a:pt x="817912" y="650833"/>
                  </a:lnTo>
                  <a:lnTo>
                    <a:pt x="843449" y="615696"/>
                  </a:lnTo>
                  <a:lnTo>
                    <a:pt x="864962" y="578171"/>
                  </a:lnTo>
                  <a:lnTo>
                    <a:pt x="882176" y="538508"/>
                  </a:lnTo>
                  <a:lnTo>
                    <a:pt x="894814" y="496958"/>
                  </a:lnTo>
                  <a:lnTo>
                    <a:pt x="902599" y="453769"/>
                  </a:lnTo>
                  <a:lnTo>
                    <a:pt x="905255" y="409193"/>
                  </a:lnTo>
                  <a:lnTo>
                    <a:pt x="902599" y="364618"/>
                  </a:lnTo>
                  <a:lnTo>
                    <a:pt x="894814" y="321429"/>
                  </a:lnTo>
                  <a:lnTo>
                    <a:pt x="882176" y="279879"/>
                  </a:lnTo>
                  <a:lnTo>
                    <a:pt x="864962" y="240216"/>
                  </a:lnTo>
                  <a:lnTo>
                    <a:pt x="843449" y="202691"/>
                  </a:lnTo>
                  <a:lnTo>
                    <a:pt x="817912" y="167554"/>
                  </a:lnTo>
                  <a:lnTo>
                    <a:pt x="788628" y="135054"/>
                  </a:lnTo>
                  <a:lnTo>
                    <a:pt x="755874" y="105442"/>
                  </a:lnTo>
                  <a:lnTo>
                    <a:pt x="719925" y="78967"/>
                  </a:lnTo>
                  <a:lnTo>
                    <a:pt x="681058" y="55879"/>
                  </a:lnTo>
                  <a:lnTo>
                    <a:pt x="639550" y="36429"/>
                  </a:lnTo>
                  <a:lnTo>
                    <a:pt x="595676" y="20866"/>
                  </a:lnTo>
                  <a:lnTo>
                    <a:pt x="549714" y="9440"/>
                  </a:lnTo>
                  <a:lnTo>
                    <a:pt x="501939" y="2401"/>
                  </a:lnTo>
                  <a:lnTo>
                    <a:pt x="452627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57799" y="2180844"/>
              <a:ext cx="905510" cy="818515"/>
            </a:xfrm>
            <a:custGeom>
              <a:avLst/>
              <a:gdLst/>
              <a:ahLst/>
              <a:cxnLst/>
              <a:rect l="l" t="t" r="r" b="b"/>
              <a:pathLst>
                <a:path w="905510" h="818514">
                  <a:moveTo>
                    <a:pt x="0" y="409193"/>
                  </a:moveTo>
                  <a:lnTo>
                    <a:pt x="2656" y="364618"/>
                  </a:lnTo>
                  <a:lnTo>
                    <a:pt x="10441" y="321429"/>
                  </a:lnTo>
                  <a:lnTo>
                    <a:pt x="23079" y="279879"/>
                  </a:lnTo>
                  <a:lnTo>
                    <a:pt x="40293" y="240216"/>
                  </a:lnTo>
                  <a:lnTo>
                    <a:pt x="61806" y="202691"/>
                  </a:lnTo>
                  <a:lnTo>
                    <a:pt x="87343" y="167554"/>
                  </a:lnTo>
                  <a:lnTo>
                    <a:pt x="116627" y="135054"/>
                  </a:lnTo>
                  <a:lnTo>
                    <a:pt x="149381" y="105442"/>
                  </a:lnTo>
                  <a:lnTo>
                    <a:pt x="185330" y="78967"/>
                  </a:lnTo>
                  <a:lnTo>
                    <a:pt x="224197" y="55879"/>
                  </a:lnTo>
                  <a:lnTo>
                    <a:pt x="265705" y="36429"/>
                  </a:lnTo>
                  <a:lnTo>
                    <a:pt x="309579" y="20866"/>
                  </a:lnTo>
                  <a:lnTo>
                    <a:pt x="355541" y="9440"/>
                  </a:lnTo>
                  <a:lnTo>
                    <a:pt x="403316" y="2401"/>
                  </a:lnTo>
                  <a:lnTo>
                    <a:pt x="452627" y="0"/>
                  </a:lnTo>
                  <a:lnTo>
                    <a:pt x="501939" y="2401"/>
                  </a:lnTo>
                  <a:lnTo>
                    <a:pt x="549714" y="9440"/>
                  </a:lnTo>
                  <a:lnTo>
                    <a:pt x="595676" y="20866"/>
                  </a:lnTo>
                  <a:lnTo>
                    <a:pt x="639550" y="36429"/>
                  </a:lnTo>
                  <a:lnTo>
                    <a:pt x="681058" y="55879"/>
                  </a:lnTo>
                  <a:lnTo>
                    <a:pt x="719925" y="78967"/>
                  </a:lnTo>
                  <a:lnTo>
                    <a:pt x="755874" y="105442"/>
                  </a:lnTo>
                  <a:lnTo>
                    <a:pt x="788628" y="135054"/>
                  </a:lnTo>
                  <a:lnTo>
                    <a:pt x="817912" y="167554"/>
                  </a:lnTo>
                  <a:lnTo>
                    <a:pt x="843449" y="202691"/>
                  </a:lnTo>
                  <a:lnTo>
                    <a:pt x="864962" y="240216"/>
                  </a:lnTo>
                  <a:lnTo>
                    <a:pt x="882176" y="279879"/>
                  </a:lnTo>
                  <a:lnTo>
                    <a:pt x="894814" y="321429"/>
                  </a:lnTo>
                  <a:lnTo>
                    <a:pt x="902599" y="364618"/>
                  </a:lnTo>
                  <a:lnTo>
                    <a:pt x="905255" y="409193"/>
                  </a:lnTo>
                  <a:lnTo>
                    <a:pt x="902599" y="453769"/>
                  </a:lnTo>
                  <a:lnTo>
                    <a:pt x="894814" y="496958"/>
                  </a:lnTo>
                  <a:lnTo>
                    <a:pt x="882176" y="538508"/>
                  </a:lnTo>
                  <a:lnTo>
                    <a:pt x="864962" y="578171"/>
                  </a:lnTo>
                  <a:lnTo>
                    <a:pt x="843449" y="615696"/>
                  </a:lnTo>
                  <a:lnTo>
                    <a:pt x="817912" y="650833"/>
                  </a:lnTo>
                  <a:lnTo>
                    <a:pt x="788628" y="683333"/>
                  </a:lnTo>
                  <a:lnTo>
                    <a:pt x="755874" y="712945"/>
                  </a:lnTo>
                  <a:lnTo>
                    <a:pt x="719925" y="739420"/>
                  </a:lnTo>
                  <a:lnTo>
                    <a:pt x="681058" y="762508"/>
                  </a:lnTo>
                  <a:lnTo>
                    <a:pt x="639550" y="781958"/>
                  </a:lnTo>
                  <a:lnTo>
                    <a:pt x="595676" y="797521"/>
                  </a:lnTo>
                  <a:lnTo>
                    <a:pt x="549714" y="808947"/>
                  </a:lnTo>
                  <a:lnTo>
                    <a:pt x="501939" y="815986"/>
                  </a:lnTo>
                  <a:lnTo>
                    <a:pt x="452627" y="818388"/>
                  </a:lnTo>
                  <a:lnTo>
                    <a:pt x="403316" y="815986"/>
                  </a:lnTo>
                  <a:lnTo>
                    <a:pt x="355541" y="808947"/>
                  </a:lnTo>
                  <a:lnTo>
                    <a:pt x="309579" y="797521"/>
                  </a:lnTo>
                  <a:lnTo>
                    <a:pt x="265705" y="781958"/>
                  </a:lnTo>
                  <a:lnTo>
                    <a:pt x="224197" y="762508"/>
                  </a:lnTo>
                  <a:lnTo>
                    <a:pt x="185330" y="739420"/>
                  </a:lnTo>
                  <a:lnTo>
                    <a:pt x="149381" y="712945"/>
                  </a:lnTo>
                  <a:lnTo>
                    <a:pt x="116627" y="683333"/>
                  </a:lnTo>
                  <a:lnTo>
                    <a:pt x="87343" y="650833"/>
                  </a:lnTo>
                  <a:lnTo>
                    <a:pt x="61806" y="615696"/>
                  </a:lnTo>
                  <a:lnTo>
                    <a:pt x="40293" y="578171"/>
                  </a:lnTo>
                  <a:lnTo>
                    <a:pt x="23079" y="538508"/>
                  </a:lnTo>
                  <a:lnTo>
                    <a:pt x="10441" y="496958"/>
                  </a:lnTo>
                  <a:lnTo>
                    <a:pt x="2656" y="453769"/>
                  </a:lnTo>
                  <a:lnTo>
                    <a:pt x="0" y="409193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498719" y="2341625"/>
            <a:ext cx="4248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251703" y="3316223"/>
            <a:ext cx="917575" cy="830580"/>
            <a:chOff x="5251703" y="3316223"/>
            <a:chExt cx="917575" cy="830580"/>
          </a:xfrm>
        </p:grpSpPr>
        <p:sp>
          <p:nvSpPr>
            <p:cNvPr id="18" name="object 18"/>
            <p:cNvSpPr/>
            <p:nvPr/>
          </p:nvSpPr>
          <p:spPr>
            <a:xfrm>
              <a:off x="5257799" y="3322319"/>
              <a:ext cx="905510" cy="818515"/>
            </a:xfrm>
            <a:custGeom>
              <a:avLst/>
              <a:gdLst/>
              <a:ahLst/>
              <a:cxnLst/>
              <a:rect l="l" t="t" r="r" b="b"/>
              <a:pathLst>
                <a:path w="905510" h="818514">
                  <a:moveTo>
                    <a:pt x="452627" y="0"/>
                  </a:moveTo>
                  <a:lnTo>
                    <a:pt x="403316" y="2401"/>
                  </a:lnTo>
                  <a:lnTo>
                    <a:pt x="355541" y="9440"/>
                  </a:lnTo>
                  <a:lnTo>
                    <a:pt x="309579" y="20866"/>
                  </a:lnTo>
                  <a:lnTo>
                    <a:pt x="265705" y="36429"/>
                  </a:lnTo>
                  <a:lnTo>
                    <a:pt x="224197" y="55879"/>
                  </a:lnTo>
                  <a:lnTo>
                    <a:pt x="185330" y="78967"/>
                  </a:lnTo>
                  <a:lnTo>
                    <a:pt x="149381" y="105442"/>
                  </a:lnTo>
                  <a:lnTo>
                    <a:pt x="116627" y="135054"/>
                  </a:lnTo>
                  <a:lnTo>
                    <a:pt x="87343" y="167554"/>
                  </a:lnTo>
                  <a:lnTo>
                    <a:pt x="61806" y="202691"/>
                  </a:lnTo>
                  <a:lnTo>
                    <a:pt x="40293" y="240216"/>
                  </a:lnTo>
                  <a:lnTo>
                    <a:pt x="23079" y="279879"/>
                  </a:lnTo>
                  <a:lnTo>
                    <a:pt x="10441" y="321429"/>
                  </a:lnTo>
                  <a:lnTo>
                    <a:pt x="2656" y="364618"/>
                  </a:lnTo>
                  <a:lnTo>
                    <a:pt x="0" y="409193"/>
                  </a:lnTo>
                  <a:lnTo>
                    <a:pt x="2656" y="453769"/>
                  </a:lnTo>
                  <a:lnTo>
                    <a:pt x="10441" y="496958"/>
                  </a:lnTo>
                  <a:lnTo>
                    <a:pt x="23079" y="538508"/>
                  </a:lnTo>
                  <a:lnTo>
                    <a:pt x="40293" y="578171"/>
                  </a:lnTo>
                  <a:lnTo>
                    <a:pt x="61806" y="615695"/>
                  </a:lnTo>
                  <a:lnTo>
                    <a:pt x="87343" y="650833"/>
                  </a:lnTo>
                  <a:lnTo>
                    <a:pt x="116627" y="683333"/>
                  </a:lnTo>
                  <a:lnTo>
                    <a:pt x="149381" y="712945"/>
                  </a:lnTo>
                  <a:lnTo>
                    <a:pt x="185330" y="739420"/>
                  </a:lnTo>
                  <a:lnTo>
                    <a:pt x="224197" y="762507"/>
                  </a:lnTo>
                  <a:lnTo>
                    <a:pt x="265705" y="781958"/>
                  </a:lnTo>
                  <a:lnTo>
                    <a:pt x="309579" y="797521"/>
                  </a:lnTo>
                  <a:lnTo>
                    <a:pt x="355541" y="808947"/>
                  </a:lnTo>
                  <a:lnTo>
                    <a:pt x="403316" y="815986"/>
                  </a:lnTo>
                  <a:lnTo>
                    <a:pt x="452627" y="818387"/>
                  </a:lnTo>
                  <a:lnTo>
                    <a:pt x="501939" y="815986"/>
                  </a:lnTo>
                  <a:lnTo>
                    <a:pt x="549714" y="808947"/>
                  </a:lnTo>
                  <a:lnTo>
                    <a:pt x="595676" y="797521"/>
                  </a:lnTo>
                  <a:lnTo>
                    <a:pt x="639550" y="781958"/>
                  </a:lnTo>
                  <a:lnTo>
                    <a:pt x="681058" y="762507"/>
                  </a:lnTo>
                  <a:lnTo>
                    <a:pt x="719925" y="739420"/>
                  </a:lnTo>
                  <a:lnTo>
                    <a:pt x="755874" y="712945"/>
                  </a:lnTo>
                  <a:lnTo>
                    <a:pt x="788628" y="683333"/>
                  </a:lnTo>
                  <a:lnTo>
                    <a:pt x="817912" y="650833"/>
                  </a:lnTo>
                  <a:lnTo>
                    <a:pt x="843449" y="615695"/>
                  </a:lnTo>
                  <a:lnTo>
                    <a:pt x="864962" y="578171"/>
                  </a:lnTo>
                  <a:lnTo>
                    <a:pt x="882176" y="538508"/>
                  </a:lnTo>
                  <a:lnTo>
                    <a:pt x="894814" y="496958"/>
                  </a:lnTo>
                  <a:lnTo>
                    <a:pt x="902599" y="453769"/>
                  </a:lnTo>
                  <a:lnTo>
                    <a:pt x="905255" y="409193"/>
                  </a:lnTo>
                  <a:lnTo>
                    <a:pt x="902599" y="364618"/>
                  </a:lnTo>
                  <a:lnTo>
                    <a:pt x="894814" y="321429"/>
                  </a:lnTo>
                  <a:lnTo>
                    <a:pt x="882176" y="279879"/>
                  </a:lnTo>
                  <a:lnTo>
                    <a:pt x="864962" y="240216"/>
                  </a:lnTo>
                  <a:lnTo>
                    <a:pt x="843449" y="202691"/>
                  </a:lnTo>
                  <a:lnTo>
                    <a:pt x="817912" y="167554"/>
                  </a:lnTo>
                  <a:lnTo>
                    <a:pt x="788628" y="135054"/>
                  </a:lnTo>
                  <a:lnTo>
                    <a:pt x="755874" y="105442"/>
                  </a:lnTo>
                  <a:lnTo>
                    <a:pt x="719925" y="78967"/>
                  </a:lnTo>
                  <a:lnTo>
                    <a:pt x="681058" y="55879"/>
                  </a:lnTo>
                  <a:lnTo>
                    <a:pt x="639550" y="36429"/>
                  </a:lnTo>
                  <a:lnTo>
                    <a:pt x="595676" y="20866"/>
                  </a:lnTo>
                  <a:lnTo>
                    <a:pt x="549714" y="9440"/>
                  </a:lnTo>
                  <a:lnTo>
                    <a:pt x="501939" y="2401"/>
                  </a:lnTo>
                  <a:lnTo>
                    <a:pt x="452627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257799" y="3322319"/>
              <a:ext cx="905510" cy="818515"/>
            </a:xfrm>
            <a:custGeom>
              <a:avLst/>
              <a:gdLst/>
              <a:ahLst/>
              <a:cxnLst/>
              <a:rect l="l" t="t" r="r" b="b"/>
              <a:pathLst>
                <a:path w="905510" h="818514">
                  <a:moveTo>
                    <a:pt x="0" y="409193"/>
                  </a:moveTo>
                  <a:lnTo>
                    <a:pt x="2656" y="364618"/>
                  </a:lnTo>
                  <a:lnTo>
                    <a:pt x="10441" y="321429"/>
                  </a:lnTo>
                  <a:lnTo>
                    <a:pt x="23079" y="279879"/>
                  </a:lnTo>
                  <a:lnTo>
                    <a:pt x="40293" y="240216"/>
                  </a:lnTo>
                  <a:lnTo>
                    <a:pt x="61806" y="202691"/>
                  </a:lnTo>
                  <a:lnTo>
                    <a:pt x="87343" y="167554"/>
                  </a:lnTo>
                  <a:lnTo>
                    <a:pt x="116627" y="135054"/>
                  </a:lnTo>
                  <a:lnTo>
                    <a:pt x="149381" y="105442"/>
                  </a:lnTo>
                  <a:lnTo>
                    <a:pt x="185330" y="78967"/>
                  </a:lnTo>
                  <a:lnTo>
                    <a:pt x="224197" y="55879"/>
                  </a:lnTo>
                  <a:lnTo>
                    <a:pt x="265705" y="36429"/>
                  </a:lnTo>
                  <a:lnTo>
                    <a:pt x="309579" y="20866"/>
                  </a:lnTo>
                  <a:lnTo>
                    <a:pt x="355541" y="9440"/>
                  </a:lnTo>
                  <a:lnTo>
                    <a:pt x="403316" y="2401"/>
                  </a:lnTo>
                  <a:lnTo>
                    <a:pt x="452627" y="0"/>
                  </a:lnTo>
                  <a:lnTo>
                    <a:pt x="501939" y="2401"/>
                  </a:lnTo>
                  <a:lnTo>
                    <a:pt x="549714" y="9440"/>
                  </a:lnTo>
                  <a:lnTo>
                    <a:pt x="595676" y="20866"/>
                  </a:lnTo>
                  <a:lnTo>
                    <a:pt x="639550" y="36429"/>
                  </a:lnTo>
                  <a:lnTo>
                    <a:pt x="681058" y="55879"/>
                  </a:lnTo>
                  <a:lnTo>
                    <a:pt x="719925" y="78967"/>
                  </a:lnTo>
                  <a:lnTo>
                    <a:pt x="755874" y="105442"/>
                  </a:lnTo>
                  <a:lnTo>
                    <a:pt x="788628" y="135054"/>
                  </a:lnTo>
                  <a:lnTo>
                    <a:pt x="817912" y="167554"/>
                  </a:lnTo>
                  <a:lnTo>
                    <a:pt x="843449" y="202691"/>
                  </a:lnTo>
                  <a:lnTo>
                    <a:pt x="864962" y="240216"/>
                  </a:lnTo>
                  <a:lnTo>
                    <a:pt x="882176" y="279879"/>
                  </a:lnTo>
                  <a:lnTo>
                    <a:pt x="894814" y="321429"/>
                  </a:lnTo>
                  <a:lnTo>
                    <a:pt x="902599" y="364618"/>
                  </a:lnTo>
                  <a:lnTo>
                    <a:pt x="905255" y="409193"/>
                  </a:lnTo>
                  <a:lnTo>
                    <a:pt x="902599" y="453769"/>
                  </a:lnTo>
                  <a:lnTo>
                    <a:pt x="894814" y="496958"/>
                  </a:lnTo>
                  <a:lnTo>
                    <a:pt x="882176" y="538508"/>
                  </a:lnTo>
                  <a:lnTo>
                    <a:pt x="864962" y="578171"/>
                  </a:lnTo>
                  <a:lnTo>
                    <a:pt x="843449" y="615695"/>
                  </a:lnTo>
                  <a:lnTo>
                    <a:pt x="817912" y="650833"/>
                  </a:lnTo>
                  <a:lnTo>
                    <a:pt x="788628" y="683333"/>
                  </a:lnTo>
                  <a:lnTo>
                    <a:pt x="755874" y="712945"/>
                  </a:lnTo>
                  <a:lnTo>
                    <a:pt x="719925" y="739420"/>
                  </a:lnTo>
                  <a:lnTo>
                    <a:pt x="681058" y="762507"/>
                  </a:lnTo>
                  <a:lnTo>
                    <a:pt x="639550" y="781958"/>
                  </a:lnTo>
                  <a:lnTo>
                    <a:pt x="595676" y="797521"/>
                  </a:lnTo>
                  <a:lnTo>
                    <a:pt x="549714" y="808947"/>
                  </a:lnTo>
                  <a:lnTo>
                    <a:pt x="501939" y="815986"/>
                  </a:lnTo>
                  <a:lnTo>
                    <a:pt x="452627" y="818387"/>
                  </a:lnTo>
                  <a:lnTo>
                    <a:pt x="403316" y="815986"/>
                  </a:lnTo>
                  <a:lnTo>
                    <a:pt x="355541" y="808947"/>
                  </a:lnTo>
                  <a:lnTo>
                    <a:pt x="309579" y="797521"/>
                  </a:lnTo>
                  <a:lnTo>
                    <a:pt x="265705" y="781958"/>
                  </a:lnTo>
                  <a:lnTo>
                    <a:pt x="224197" y="762507"/>
                  </a:lnTo>
                  <a:lnTo>
                    <a:pt x="185330" y="739420"/>
                  </a:lnTo>
                  <a:lnTo>
                    <a:pt x="149381" y="712945"/>
                  </a:lnTo>
                  <a:lnTo>
                    <a:pt x="116627" y="683333"/>
                  </a:lnTo>
                  <a:lnTo>
                    <a:pt x="87343" y="650833"/>
                  </a:lnTo>
                  <a:lnTo>
                    <a:pt x="61806" y="615695"/>
                  </a:lnTo>
                  <a:lnTo>
                    <a:pt x="40293" y="578171"/>
                  </a:lnTo>
                  <a:lnTo>
                    <a:pt x="23079" y="538508"/>
                  </a:lnTo>
                  <a:lnTo>
                    <a:pt x="10441" y="496958"/>
                  </a:lnTo>
                  <a:lnTo>
                    <a:pt x="2656" y="453769"/>
                  </a:lnTo>
                  <a:lnTo>
                    <a:pt x="0" y="409193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552059" y="3483102"/>
            <a:ext cx="3206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BI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251703" y="5465064"/>
            <a:ext cx="917575" cy="830580"/>
            <a:chOff x="5251703" y="5465064"/>
            <a:chExt cx="917575" cy="830580"/>
          </a:xfrm>
        </p:grpSpPr>
        <p:sp>
          <p:nvSpPr>
            <p:cNvPr id="22" name="object 22"/>
            <p:cNvSpPr/>
            <p:nvPr/>
          </p:nvSpPr>
          <p:spPr>
            <a:xfrm>
              <a:off x="5257799" y="5471160"/>
              <a:ext cx="905510" cy="818515"/>
            </a:xfrm>
            <a:custGeom>
              <a:avLst/>
              <a:gdLst/>
              <a:ahLst/>
              <a:cxnLst/>
              <a:rect l="l" t="t" r="r" b="b"/>
              <a:pathLst>
                <a:path w="905510" h="818514">
                  <a:moveTo>
                    <a:pt x="452627" y="0"/>
                  </a:moveTo>
                  <a:lnTo>
                    <a:pt x="403316" y="2401"/>
                  </a:lnTo>
                  <a:lnTo>
                    <a:pt x="355541" y="9437"/>
                  </a:lnTo>
                  <a:lnTo>
                    <a:pt x="309579" y="20860"/>
                  </a:lnTo>
                  <a:lnTo>
                    <a:pt x="265705" y="36419"/>
                  </a:lnTo>
                  <a:lnTo>
                    <a:pt x="224197" y="55865"/>
                  </a:lnTo>
                  <a:lnTo>
                    <a:pt x="185330" y="78949"/>
                  </a:lnTo>
                  <a:lnTo>
                    <a:pt x="149381" y="105420"/>
                  </a:lnTo>
                  <a:lnTo>
                    <a:pt x="116627" y="135029"/>
                  </a:lnTo>
                  <a:lnTo>
                    <a:pt x="87343" y="167527"/>
                  </a:lnTo>
                  <a:lnTo>
                    <a:pt x="61806" y="202663"/>
                  </a:lnTo>
                  <a:lnTo>
                    <a:pt x="40293" y="240189"/>
                  </a:lnTo>
                  <a:lnTo>
                    <a:pt x="23079" y="279855"/>
                  </a:lnTo>
                  <a:lnTo>
                    <a:pt x="10441" y="321410"/>
                  </a:lnTo>
                  <a:lnTo>
                    <a:pt x="2656" y="364606"/>
                  </a:lnTo>
                  <a:lnTo>
                    <a:pt x="0" y="409193"/>
                  </a:lnTo>
                  <a:lnTo>
                    <a:pt x="2656" y="453781"/>
                  </a:lnTo>
                  <a:lnTo>
                    <a:pt x="10441" y="496977"/>
                  </a:lnTo>
                  <a:lnTo>
                    <a:pt x="23079" y="538532"/>
                  </a:lnTo>
                  <a:lnTo>
                    <a:pt x="40293" y="578198"/>
                  </a:lnTo>
                  <a:lnTo>
                    <a:pt x="61806" y="615724"/>
                  </a:lnTo>
                  <a:lnTo>
                    <a:pt x="87343" y="650860"/>
                  </a:lnTo>
                  <a:lnTo>
                    <a:pt x="116627" y="683358"/>
                  </a:lnTo>
                  <a:lnTo>
                    <a:pt x="149381" y="712967"/>
                  </a:lnTo>
                  <a:lnTo>
                    <a:pt x="185330" y="739438"/>
                  </a:lnTo>
                  <a:lnTo>
                    <a:pt x="224197" y="762522"/>
                  </a:lnTo>
                  <a:lnTo>
                    <a:pt x="265705" y="781968"/>
                  </a:lnTo>
                  <a:lnTo>
                    <a:pt x="309579" y="797527"/>
                  </a:lnTo>
                  <a:lnTo>
                    <a:pt x="355541" y="808950"/>
                  </a:lnTo>
                  <a:lnTo>
                    <a:pt x="403316" y="815986"/>
                  </a:lnTo>
                  <a:lnTo>
                    <a:pt x="452627" y="818388"/>
                  </a:lnTo>
                  <a:lnTo>
                    <a:pt x="501939" y="815986"/>
                  </a:lnTo>
                  <a:lnTo>
                    <a:pt x="549714" y="808950"/>
                  </a:lnTo>
                  <a:lnTo>
                    <a:pt x="595676" y="797527"/>
                  </a:lnTo>
                  <a:lnTo>
                    <a:pt x="639550" y="781968"/>
                  </a:lnTo>
                  <a:lnTo>
                    <a:pt x="681058" y="762522"/>
                  </a:lnTo>
                  <a:lnTo>
                    <a:pt x="719925" y="739438"/>
                  </a:lnTo>
                  <a:lnTo>
                    <a:pt x="755874" y="712967"/>
                  </a:lnTo>
                  <a:lnTo>
                    <a:pt x="788628" y="683358"/>
                  </a:lnTo>
                  <a:lnTo>
                    <a:pt x="817912" y="650860"/>
                  </a:lnTo>
                  <a:lnTo>
                    <a:pt x="843449" y="615724"/>
                  </a:lnTo>
                  <a:lnTo>
                    <a:pt x="864962" y="578198"/>
                  </a:lnTo>
                  <a:lnTo>
                    <a:pt x="882176" y="538532"/>
                  </a:lnTo>
                  <a:lnTo>
                    <a:pt x="894814" y="496977"/>
                  </a:lnTo>
                  <a:lnTo>
                    <a:pt x="902599" y="453781"/>
                  </a:lnTo>
                  <a:lnTo>
                    <a:pt x="905255" y="409193"/>
                  </a:lnTo>
                  <a:lnTo>
                    <a:pt x="902599" y="364606"/>
                  </a:lnTo>
                  <a:lnTo>
                    <a:pt x="894814" y="321410"/>
                  </a:lnTo>
                  <a:lnTo>
                    <a:pt x="882176" y="279855"/>
                  </a:lnTo>
                  <a:lnTo>
                    <a:pt x="864962" y="240189"/>
                  </a:lnTo>
                  <a:lnTo>
                    <a:pt x="843449" y="202663"/>
                  </a:lnTo>
                  <a:lnTo>
                    <a:pt x="817912" y="167527"/>
                  </a:lnTo>
                  <a:lnTo>
                    <a:pt x="788628" y="135029"/>
                  </a:lnTo>
                  <a:lnTo>
                    <a:pt x="755874" y="105420"/>
                  </a:lnTo>
                  <a:lnTo>
                    <a:pt x="719925" y="78949"/>
                  </a:lnTo>
                  <a:lnTo>
                    <a:pt x="681058" y="55865"/>
                  </a:lnTo>
                  <a:lnTo>
                    <a:pt x="639550" y="36419"/>
                  </a:lnTo>
                  <a:lnTo>
                    <a:pt x="595676" y="20860"/>
                  </a:lnTo>
                  <a:lnTo>
                    <a:pt x="549714" y="9437"/>
                  </a:lnTo>
                  <a:lnTo>
                    <a:pt x="501939" y="2401"/>
                  </a:lnTo>
                  <a:lnTo>
                    <a:pt x="452627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57799" y="5471160"/>
              <a:ext cx="905510" cy="818515"/>
            </a:xfrm>
            <a:custGeom>
              <a:avLst/>
              <a:gdLst/>
              <a:ahLst/>
              <a:cxnLst/>
              <a:rect l="l" t="t" r="r" b="b"/>
              <a:pathLst>
                <a:path w="905510" h="818514">
                  <a:moveTo>
                    <a:pt x="0" y="409193"/>
                  </a:moveTo>
                  <a:lnTo>
                    <a:pt x="2656" y="364606"/>
                  </a:lnTo>
                  <a:lnTo>
                    <a:pt x="10441" y="321410"/>
                  </a:lnTo>
                  <a:lnTo>
                    <a:pt x="23079" y="279855"/>
                  </a:lnTo>
                  <a:lnTo>
                    <a:pt x="40293" y="240189"/>
                  </a:lnTo>
                  <a:lnTo>
                    <a:pt x="61806" y="202663"/>
                  </a:lnTo>
                  <a:lnTo>
                    <a:pt x="87343" y="167527"/>
                  </a:lnTo>
                  <a:lnTo>
                    <a:pt x="116627" y="135029"/>
                  </a:lnTo>
                  <a:lnTo>
                    <a:pt x="149381" y="105420"/>
                  </a:lnTo>
                  <a:lnTo>
                    <a:pt x="185330" y="78949"/>
                  </a:lnTo>
                  <a:lnTo>
                    <a:pt x="224197" y="55865"/>
                  </a:lnTo>
                  <a:lnTo>
                    <a:pt x="265705" y="36419"/>
                  </a:lnTo>
                  <a:lnTo>
                    <a:pt x="309579" y="20860"/>
                  </a:lnTo>
                  <a:lnTo>
                    <a:pt x="355541" y="9437"/>
                  </a:lnTo>
                  <a:lnTo>
                    <a:pt x="403316" y="2401"/>
                  </a:lnTo>
                  <a:lnTo>
                    <a:pt x="452627" y="0"/>
                  </a:lnTo>
                  <a:lnTo>
                    <a:pt x="501939" y="2401"/>
                  </a:lnTo>
                  <a:lnTo>
                    <a:pt x="549714" y="9437"/>
                  </a:lnTo>
                  <a:lnTo>
                    <a:pt x="595676" y="20860"/>
                  </a:lnTo>
                  <a:lnTo>
                    <a:pt x="639550" y="36419"/>
                  </a:lnTo>
                  <a:lnTo>
                    <a:pt x="681058" y="55865"/>
                  </a:lnTo>
                  <a:lnTo>
                    <a:pt x="719925" y="78949"/>
                  </a:lnTo>
                  <a:lnTo>
                    <a:pt x="755874" y="105420"/>
                  </a:lnTo>
                  <a:lnTo>
                    <a:pt x="788628" y="135029"/>
                  </a:lnTo>
                  <a:lnTo>
                    <a:pt x="817912" y="167527"/>
                  </a:lnTo>
                  <a:lnTo>
                    <a:pt x="843449" y="202663"/>
                  </a:lnTo>
                  <a:lnTo>
                    <a:pt x="864962" y="240189"/>
                  </a:lnTo>
                  <a:lnTo>
                    <a:pt x="882176" y="279855"/>
                  </a:lnTo>
                  <a:lnTo>
                    <a:pt x="894814" y="321410"/>
                  </a:lnTo>
                  <a:lnTo>
                    <a:pt x="902599" y="364606"/>
                  </a:lnTo>
                  <a:lnTo>
                    <a:pt x="905255" y="409193"/>
                  </a:lnTo>
                  <a:lnTo>
                    <a:pt x="902599" y="453781"/>
                  </a:lnTo>
                  <a:lnTo>
                    <a:pt x="894814" y="496977"/>
                  </a:lnTo>
                  <a:lnTo>
                    <a:pt x="882176" y="538532"/>
                  </a:lnTo>
                  <a:lnTo>
                    <a:pt x="864962" y="578198"/>
                  </a:lnTo>
                  <a:lnTo>
                    <a:pt x="843449" y="615724"/>
                  </a:lnTo>
                  <a:lnTo>
                    <a:pt x="817912" y="650860"/>
                  </a:lnTo>
                  <a:lnTo>
                    <a:pt x="788628" y="683358"/>
                  </a:lnTo>
                  <a:lnTo>
                    <a:pt x="755874" y="712967"/>
                  </a:lnTo>
                  <a:lnTo>
                    <a:pt x="719925" y="739438"/>
                  </a:lnTo>
                  <a:lnTo>
                    <a:pt x="681058" y="762522"/>
                  </a:lnTo>
                  <a:lnTo>
                    <a:pt x="639550" y="781968"/>
                  </a:lnTo>
                  <a:lnTo>
                    <a:pt x="595676" y="797527"/>
                  </a:lnTo>
                  <a:lnTo>
                    <a:pt x="549714" y="808950"/>
                  </a:lnTo>
                  <a:lnTo>
                    <a:pt x="501939" y="815986"/>
                  </a:lnTo>
                  <a:lnTo>
                    <a:pt x="452627" y="818388"/>
                  </a:lnTo>
                  <a:lnTo>
                    <a:pt x="403316" y="815986"/>
                  </a:lnTo>
                  <a:lnTo>
                    <a:pt x="355541" y="808950"/>
                  </a:lnTo>
                  <a:lnTo>
                    <a:pt x="309579" y="797527"/>
                  </a:lnTo>
                  <a:lnTo>
                    <a:pt x="265705" y="781968"/>
                  </a:lnTo>
                  <a:lnTo>
                    <a:pt x="224197" y="762522"/>
                  </a:lnTo>
                  <a:lnTo>
                    <a:pt x="185330" y="739438"/>
                  </a:lnTo>
                  <a:lnTo>
                    <a:pt x="149381" y="712967"/>
                  </a:lnTo>
                  <a:lnTo>
                    <a:pt x="116627" y="683358"/>
                  </a:lnTo>
                  <a:lnTo>
                    <a:pt x="87343" y="650860"/>
                  </a:lnTo>
                  <a:lnTo>
                    <a:pt x="61806" y="615724"/>
                  </a:lnTo>
                  <a:lnTo>
                    <a:pt x="40293" y="578198"/>
                  </a:lnTo>
                  <a:lnTo>
                    <a:pt x="23079" y="538532"/>
                  </a:lnTo>
                  <a:lnTo>
                    <a:pt x="10441" y="496977"/>
                  </a:lnTo>
                  <a:lnTo>
                    <a:pt x="2656" y="453781"/>
                  </a:lnTo>
                  <a:lnTo>
                    <a:pt x="0" y="409193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515483" y="5631891"/>
            <a:ext cx="3924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SB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329428" y="4332732"/>
            <a:ext cx="917575" cy="832485"/>
            <a:chOff x="5329428" y="4332732"/>
            <a:chExt cx="917575" cy="832485"/>
          </a:xfrm>
        </p:grpSpPr>
        <p:sp>
          <p:nvSpPr>
            <p:cNvPr id="26" name="object 26"/>
            <p:cNvSpPr/>
            <p:nvPr/>
          </p:nvSpPr>
          <p:spPr>
            <a:xfrm>
              <a:off x="5335524" y="4338828"/>
              <a:ext cx="905510" cy="820419"/>
            </a:xfrm>
            <a:custGeom>
              <a:avLst/>
              <a:gdLst/>
              <a:ahLst/>
              <a:cxnLst/>
              <a:rect l="l" t="t" r="r" b="b"/>
              <a:pathLst>
                <a:path w="905510" h="820420">
                  <a:moveTo>
                    <a:pt x="452627" y="0"/>
                  </a:moveTo>
                  <a:lnTo>
                    <a:pt x="403316" y="2405"/>
                  </a:lnTo>
                  <a:lnTo>
                    <a:pt x="355541" y="9454"/>
                  </a:lnTo>
                  <a:lnTo>
                    <a:pt x="309579" y="20897"/>
                  </a:lnTo>
                  <a:lnTo>
                    <a:pt x="265705" y="36483"/>
                  </a:lnTo>
                  <a:lnTo>
                    <a:pt x="224197" y="55964"/>
                  </a:lnTo>
                  <a:lnTo>
                    <a:pt x="185330" y="79089"/>
                  </a:lnTo>
                  <a:lnTo>
                    <a:pt x="149381" y="105608"/>
                  </a:lnTo>
                  <a:lnTo>
                    <a:pt x="116627" y="135271"/>
                  </a:lnTo>
                  <a:lnTo>
                    <a:pt x="87343" y="167828"/>
                  </a:lnTo>
                  <a:lnTo>
                    <a:pt x="61806" y="203030"/>
                  </a:lnTo>
                  <a:lnTo>
                    <a:pt x="40293" y="240626"/>
                  </a:lnTo>
                  <a:lnTo>
                    <a:pt x="23079" y="280367"/>
                  </a:lnTo>
                  <a:lnTo>
                    <a:pt x="10441" y="322002"/>
                  </a:lnTo>
                  <a:lnTo>
                    <a:pt x="2656" y="365281"/>
                  </a:lnTo>
                  <a:lnTo>
                    <a:pt x="0" y="409956"/>
                  </a:lnTo>
                  <a:lnTo>
                    <a:pt x="2656" y="454630"/>
                  </a:lnTo>
                  <a:lnTo>
                    <a:pt x="10441" y="497909"/>
                  </a:lnTo>
                  <a:lnTo>
                    <a:pt x="23079" y="539544"/>
                  </a:lnTo>
                  <a:lnTo>
                    <a:pt x="40293" y="579285"/>
                  </a:lnTo>
                  <a:lnTo>
                    <a:pt x="61806" y="616881"/>
                  </a:lnTo>
                  <a:lnTo>
                    <a:pt x="87343" y="652083"/>
                  </a:lnTo>
                  <a:lnTo>
                    <a:pt x="116627" y="684640"/>
                  </a:lnTo>
                  <a:lnTo>
                    <a:pt x="149381" y="714303"/>
                  </a:lnTo>
                  <a:lnTo>
                    <a:pt x="185330" y="740822"/>
                  </a:lnTo>
                  <a:lnTo>
                    <a:pt x="224197" y="763947"/>
                  </a:lnTo>
                  <a:lnTo>
                    <a:pt x="265705" y="783428"/>
                  </a:lnTo>
                  <a:lnTo>
                    <a:pt x="309579" y="799014"/>
                  </a:lnTo>
                  <a:lnTo>
                    <a:pt x="355541" y="810457"/>
                  </a:lnTo>
                  <a:lnTo>
                    <a:pt x="403316" y="817506"/>
                  </a:lnTo>
                  <a:lnTo>
                    <a:pt x="452627" y="819912"/>
                  </a:lnTo>
                  <a:lnTo>
                    <a:pt x="501939" y="817506"/>
                  </a:lnTo>
                  <a:lnTo>
                    <a:pt x="549714" y="810457"/>
                  </a:lnTo>
                  <a:lnTo>
                    <a:pt x="595676" y="799014"/>
                  </a:lnTo>
                  <a:lnTo>
                    <a:pt x="639550" y="783428"/>
                  </a:lnTo>
                  <a:lnTo>
                    <a:pt x="681058" y="763947"/>
                  </a:lnTo>
                  <a:lnTo>
                    <a:pt x="719925" y="740822"/>
                  </a:lnTo>
                  <a:lnTo>
                    <a:pt x="755874" y="714303"/>
                  </a:lnTo>
                  <a:lnTo>
                    <a:pt x="788628" y="684640"/>
                  </a:lnTo>
                  <a:lnTo>
                    <a:pt x="817912" y="652083"/>
                  </a:lnTo>
                  <a:lnTo>
                    <a:pt x="843449" y="616881"/>
                  </a:lnTo>
                  <a:lnTo>
                    <a:pt x="864962" y="579285"/>
                  </a:lnTo>
                  <a:lnTo>
                    <a:pt x="882176" y="539544"/>
                  </a:lnTo>
                  <a:lnTo>
                    <a:pt x="894814" y="497909"/>
                  </a:lnTo>
                  <a:lnTo>
                    <a:pt x="902599" y="454630"/>
                  </a:lnTo>
                  <a:lnTo>
                    <a:pt x="905255" y="409956"/>
                  </a:lnTo>
                  <a:lnTo>
                    <a:pt x="902599" y="365281"/>
                  </a:lnTo>
                  <a:lnTo>
                    <a:pt x="894814" y="322002"/>
                  </a:lnTo>
                  <a:lnTo>
                    <a:pt x="882176" y="280367"/>
                  </a:lnTo>
                  <a:lnTo>
                    <a:pt x="864962" y="240626"/>
                  </a:lnTo>
                  <a:lnTo>
                    <a:pt x="843449" y="203030"/>
                  </a:lnTo>
                  <a:lnTo>
                    <a:pt x="817912" y="167828"/>
                  </a:lnTo>
                  <a:lnTo>
                    <a:pt x="788628" y="135271"/>
                  </a:lnTo>
                  <a:lnTo>
                    <a:pt x="755874" y="105608"/>
                  </a:lnTo>
                  <a:lnTo>
                    <a:pt x="719925" y="79089"/>
                  </a:lnTo>
                  <a:lnTo>
                    <a:pt x="681058" y="55964"/>
                  </a:lnTo>
                  <a:lnTo>
                    <a:pt x="639550" y="36483"/>
                  </a:lnTo>
                  <a:lnTo>
                    <a:pt x="595676" y="20897"/>
                  </a:lnTo>
                  <a:lnTo>
                    <a:pt x="549714" y="9454"/>
                  </a:lnTo>
                  <a:lnTo>
                    <a:pt x="501939" y="2405"/>
                  </a:lnTo>
                  <a:lnTo>
                    <a:pt x="452627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335524" y="4338828"/>
              <a:ext cx="905510" cy="820419"/>
            </a:xfrm>
            <a:custGeom>
              <a:avLst/>
              <a:gdLst/>
              <a:ahLst/>
              <a:cxnLst/>
              <a:rect l="l" t="t" r="r" b="b"/>
              <a:pathLst>
                <a:path w="905510" h="820420">
                  <a:moveTo>
                    <a:pt x="0" y="409956"/>
                  </a:moveTo>
                  <a:lnTo>
                    <a:pt x="2656" y="365281"/>
                  </a:lnTo>
                  <a:lnTo>
                    <a:pt x="10441" y="322002"/>
                  </a:lnTo>
                  <a:lnTo>
                    <a:pt x="23079" y="280367"/>
                  </a:lnTo>
                  <a:lnTo>
                    <a:pt x="40293" y="240626"/>
                  </a:lnTo>
                  <a:lnTo>
                    <a:pt x="61806" y="203030"/>
                  </a:lnTo>
                  <a:lnTo>
                    <a:pt x="87343" y="167828"/>
                  </a:lnTo>
                  <a:lnTo>
                    <a:pt x="116627" y="135271"/>
                  </a:lnTo>
                  <a:lnTo>
                    <a:pt x="149381" y="105608"/>
                  </a:lnTo>
                  <a:lnTo>
                    <a:pt x="185330" y="79089"/>
                  </a:lnTo>
                  <a:lnTo>
                    <a:pt x="224197" y="55964"/>
                  </a:lnTo>
                  <a:lnTo>
                    <a:pt x="265705" y="36483"/>
                  </a:lnTo>
                  <a:lnTo>
                    <a:pt x="309579" y="20897"/>
                  </a:lnTo>
                  <a:lnTo>
                    <a:pt x="355541" y="9454"/>
                  </a:lnTo>
                  <a:lnTo>
                    <a:pt x="403316" y="2405"/>
                  </a:lnTo>
                  <a:lnTo>
                    <a:pt x="452627" y="0"/>
                  </a:lnTo>
                  <a:lnTo>
                    <a:pt x="501939" y="2405"/>
                  </a:lnTo>
                  <a:lnTo>
                    <a:pt x="549714" y="9454"/>
                  </a:lnTo>
                  <a:lnTo>
                    <a:pt x="595676" y="20897"/>
                  </a:lnTo>
                  <a:lnTo>
                    <a:pt x="639550" y="36483"/>
                  </a:lnTo>
                  <a:lnTo>
                    <a:pt x="681058" y="55964"/>
                  </a:lnTo>
                  <a:lnTo>
                    <a:pt x="719925" y="79089"/>
                  </a:lnTo>
                  <a:lnTo>
                    <a:pt x="755874" y="105608"/>
                  </a:lnTo>
                  <a:lnTo>
                    <a:pt x="788628" y="135271"/>
                  </a:lnTo>
                  <a:lnTo>
                    <a:pt x="817912" y="167828"/>
                  </a:lnTo>
                  <a:lnTo>
                    <a:pt x="843449" y="203030"/>
                  </a:lnTo>
                  <a:lnTo>
                    <a:pt x="864962" y="240626"/>
                  </a:lnTo>
                  <a:lnTo>
                    <a:pt x="882176" y="280367"/>
                  </a:lnTo>
                  <a:lnTo>
                    <a:pt x="894814" y="322002"/>
                  </a:lnTo>
                  <a:lnTo>
                    <a:pt x="902599" y="365281"/>
                  </a:lnTo>
                  <a:lnTo>
                    <a:pt x="905255" y="409956"/>
                  </a:lnTo>
                  <a:lnTo>
                    <a:pt x="902599" y="454630"/>
                  </a:lnTo>
                  <a:lnTo>
                    <a:pt x="894814" y="497909"/>
                  </a:lnTo>
                  <a:lnTo>
                    <a:pt x="882176" y="539544"/>
                  </a:lnTo>
                  <a:lnTo>
                    <a:pt x="864962" y="579285"/>
                  </a:lnTo>
                  <a:lnTo>
                    <a:pt x="843449" y="616881"/>
                  </a:lnTo>
                  <a:lnTo>
                    <a:pt x="817912" y="652083"/>
                  </a:lnTo>
                  <a:lnTo>
                    <a:pt x="788628" y="684640"/>
                  </a:lnTo>
                  <a:lnTo>
                    <a:pt x="755874" y="714303"/>
                  </a:lnTo>
                  <a:lnTo>
                    <a:pt x="719925" y="740822"/>
                  </a:lnTo>
                  <a:lnTo>
                    <a:pt x="681058" y="763947"/>
                  </a:lnTo>
                  <a:lnTo>
                    <a:pt x="639550" y="783428"/>
                  </a:lnTo>
                  <a:lnTo>
                    <a:pt x="595676" y="799014"/>
                  </a:lnTo>
                  <a:lnTo>
                    <a:pt x="549714" y="810457"/>
                  </a:lnTo>
                  <a:lnTo>
                    <a:pt x="501939" y="817506"/>
                  </a:lnTo>
                  <a:lnTo>
                    <a:pt x="452627" y="819912"/>
                  </a:lnTo>
                  <a:lnTo>
                    <a:pt x="403316" y="817506"/>
                  </a:lnTo>
                  <a:lnTo>
                    <a:pt x="355541" y="810457"/>
                  </a:lnTo>
                  <a:lnTo>
                    <a:pt x="309579" y="799014"/>
                  </a:lnTo>
                  <a:lnTo>
                    <a:pt x="265705" y="783428"/>
                  </a:lnTo>
                  <a:lnTo>
                    <a:pt x="224197" y="763947"/>
                  </a:lnTo>
                  <a:lnTo>
                    <a:pt x="185330" y="740822"/>
                  </a:lnTo>
                  <a:lnTo>
                    <a:pt x="149381" y="714303"/>
                  </a:lnTo>
                  <a:lnTo>
                    <a:pt x="116627" y="684640"/>
                  </a:lnTo>
                  <a:lnTo>
                    <a:pt x="87343" y="652083"/>
                  </a:lnTo>
                  <a:lnTo>
                    <a:pt x="61806" y="616881"/>
                  </a:lnTo>
                  <a:lnTo>
                    <a:pt x="40293" y="579285"/>
                  </a:lnTo>
                  <a:lnTo>
                    <a:pt x="23079" y="539544"/>
                  </a:lnTo>
                  <a:lnTo>
                    <a:pt x="10441" y="497909"/>
                  </a:lnTo>
                  <a:lnTo>
                    <a:pt x="2656" y="454630"/>
                  </a:lnTo>
                  <a:lnTo>
                    <a:pt x="0" y="409956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570982" y="4500753"/>
            <a:ext cx="4337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3911" y="-64820"/>
            <a:ext cx="28454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75" dirty="0"/>
              <a:t>PROMOCIÓN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177153" y="-64820"/>
            <a:ext cx="49161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i="1" spc="-20" dirty="0">
                <a:solidFill>
                  <a:srgbClr val="006FC0"/>
                </a:solidFill>
                <a:latin typeface="Times New Roman"/>
                <a:cs typeface="Times New Roman"/>
              </a:rPr>
              <a:t>PRUEBAS</a:t>
            </a:r>
            <a:r>
              <a:rPr sz="4000" b="1" i="1" spc="-2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4000" b="1" i="1" spc="-155" dirty="0">
                <a:solidFill>
                  <a:srgbClr val="006FC0"/>
                </a:solidFill>
                <a:latin typeface="Times New Roman"/>
                <a:cs typeface="Times New Roman"/>
              </a:rPr>
              <a:t>EXTERNAS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94626" y="2455291"/>
            <a:ext cx="5295900" cy="186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715">
              <a:lnSpc>
                <a:spcPct val="100000"/>
              </a:lnSpc>
              <a:spcBef>
                <a:spcPts val="105"/>
              </a:spcBef>
            </a:pPr>
            <a:r>
              <a:rPr lang="es-ES" sz="2000" dirty="0" smtClean="0">
                <a:latin typeface="Calibri Light"/>
                <a:cs typeface="Calibri Light"/>
              </a:rPr>
              <a:t>De momento desconocemos si este curso se pasarán pruebas de evaluación a algún curso de primaria desde la Comunidad de Madrid.</a:t>
            </a:r>
          </a:p>
          <a:p>
            <a:pPr marL="12700" marR="5080" indent="5715">
              <a:lnSpc>
                <a:spcPct val="100000"/>
              </a:lnSpc>
              <a:spcBef>
                <a:spcPts val="105"/>
              </a:spcBef>
            </a:pPr>
            <a:r>
              <a:rPr sz="2000" dirty="0" smtClean="0">
                <a:latin typeface="Calibri Light"/>
                <a:cs typeface="Calibri Light"/>
              </a:rPr>
              <a:t>Al</a:t>
            </a:r>
            <a:r>
              <a:rPr sz="2000" spc="-40" dirty="0" smtClean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finalizar</a:t>
            </a:r>
            <a:r>
              <a:rPr sz="2000" spc="-7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6º</a:t>
            </a:r>
            <a:r>
              <a:rPr sz="2000" spc="-4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de</a:t>
            </a:r>
            <a:r>
              <a:rPr sz="2000" spc="-50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Primaria</a:t>
            </a:r>
            <a:r>
              <a:rPr sz="2000" spc="-7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se</a:t>
            </a:r>
            <a:r>
              <a:rPr sz="2000" spc="-5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les</a:t>
            </a:r>
            <a:r>
              <a:rPr sz="2000" spc="-5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pasarán</a:t>
            </a:r>
            <a:r>
              <a:rPr sz="2000" spc="-6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las</a:t>
            </a:r>
            <a:r>
              <a:rPr sz="2000" spc="-5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pruebas </a:t>
            </a:r>
            <a:r>
              <a:rPr sz="2000" dirty="0">
                <a:latin typeface="Calibri Light"/>
                <a:cs typeface="Calibri Light"/>
              </a:rPr>
              <a:t>de</a:t>
            </a:r>
            <a:r>
              <a:rPr sz="2000" spc="-50" dirty="0">
                <a:latin typeface="Calibri Light"/>
                <a:cs typeface="Calibri Light"/>
              </a:rPr>
              <a:t> </a:t>
            </a:r>
            <a:r>
              <a:rPr sz="2000" spc="-20" dirty="0">
                <a:latin typeface="Calibri Light"/>
                <a:cs typeface="Calibri Light"/>
              </a:rPr>
              <a:t>Cambridge,</a:t>
            </a:r>
            <a:r>
              <a:rPr sz="2000" spc="-70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para</a:t>
            </a:r>
            <a:r>
              <a:rPr sz="2000" spc="-8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saber</a:t>
            </a:r>
            <a:r>
              <a:rPr sz="2000" spc="-7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el</a:t>
            </a:r>
            <a:r>
              <a:rPr sz="2000" spc="-3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nivel</a:t>
            </a:r>
            <a:r>
              <a:rPr sz="2000" spc="-7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de</a:t>
            </a:r>
            <a:r>
              <a:rPr sz="2000" spc="-4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inglés</a:t>
            </a:r>
            <a:r>
              <a:rPr sz="2000" spc="-7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con</a:t>
            </a:r>
            <a:r>
              <a:rPr sz="2000" spc="-70" dirty="0">
                <a:latin typeface="Calibri Light"/>
                <a:cs typeface="Calibri Light"/>
              </a:rPr>
              <a:t> </a:t>
            </a:r>
            <a:r>
              <a:rPr sz="2000" spc="-25" dirty="0">
                <a:latin typeface="Calibri Light"/>
                <a:cs typeface="Calibri Light"/>
              </a:rPr>
              <a:t>el </a:t>
            </a:r>
            <a:r>
              <a:rPr sz="2000" dirty="0">
                <a:latin typeface="Calibri Light"/>
                <a:cs typeface="Calibri Light"/>
              </a:rPr>
              <a:t>que</a:t>
            </a:r>
            <a:r>
              <a:rPr sz="2000" spc="-30" dirty="0">
                <a:latin typeface="Calibri Light"/>
                <a:cs typeface="Calibri Light"/>
              </a:rPr>
              <a:t> </a:t>
            </a:r>
            <a:r>
              <a:rPr sz="2000" spc="-20" dirty="0">
                <a:latin typeface="Calibri Light"/>
                <a:cs typeface="Calibri Light"/>
              </a:rPr>
              <a:t>accederán</a:t>
            </a:r>
            <a:r>
              <a:rPr sz="2000" spc="-6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a</a:t>
            </a:r>
            <a:r>
              <a:rPr sz="2000" spc="-10" dirty="0">
                <a:latin typeface="Calibri Light"/>
                <a:cs typeface="Calibri Light"/>
              </a:rPr>
              <a:t> Secundaria.</a:t>
            </a:r>
            <a:endParaRPr sz="2000" dirty="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5440" y="2455291"/>
            <a:ext cx="425323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 Light"/>
                <a:cs typeface="Calibri Light"/>
              </a:rPr>
              <a:t>Los</a:t>
            </a:r>
            <a:r>
              <a:rPr sz="2000" spc="-80" dirty="0">
                <a:latin typeface="Calibri Light"/>
                <a:cs typeface="Calibri Light"/>
              </a:rPr>
              <a:t> </a:t>
            </a:r>
            <a:r>
              <a:rPr sz="2000" spc="-20" dirty="0">
                <a:latin typeface="Calibri Light"/>
                <a:cs typeface="Calibri Light"/>
              </a:rPr>
              <a:t>alumnos</a:t>
            </a:r>
            <a:r>
              <a:rPr sz="2000" spc="-8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sólo</a:t>
            </a:r>
            <a:r>
              <a:rPr sz="2000" spc="-6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podrán</a:t>
            </a:r>
            <a:r>
              <a:rPr sz="2000" spc="-80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repetir</a:t>
            </a:r>
            <a:r>
              <a:rPr sz="2000" spc="-7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una</a:t>
            </a:r>
            <a:r>
              <a:rPr sz="2000" spc="-6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vez</a:t>
            </a:r>
            <a:r>
              <a:rPr sz="2000" spc="-50" dirty="0">
                <a:latin typeface="Calibri Light"/>
                <a:cs typeface="Calibri Light"/>
              </a:rPr>
              <a:t> a </a:t>
            </a:r>
            <a:r>
              <a:rPr sz="2000" dirty="0">
                <a:latin typeface="Calibri Light"/>
                <a:cs typeface="Calibri Light"/>
              </a:rPr>
              <a:t>lo</a:t>
            </a:r>
            <a:r>
              <a:rPr sz="2000" spc="-4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largo</a:t>
            </a:r>
            <a:r>
              <a:rPr sz="2000" spc="-7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de</a:t>
            </a:r>
            <a:r>
              <a:rPr sz="2000" spc="-30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primaria,</a:t>
            </a:r>
            <a:r>
              <a:rPr sz="2000" spc="-70" dirty="0">
                <a:latin typeface="Calibri Light"/>
                <a:cs typeface="Calibri Light"/>
              </a:rPr>
              <a:t> </a:t>
            </a:r>
            <a:r>
              <a:rPr sz="2000" spc="-25" dirty="0">
                <a:latin typeface="Calibri Light"/>
                <a:cs typeface="Calibri Light"/>
              </a:rPr>
              <a:t>excepto</a:t>
            </a:r>
            <a:r>
              <a:rPr sz="2000" spc="-6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los</a:t>
            </a:r>
            <a:r>
              <a:rPr sz="2000" spc="-5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ACNEES. </a:t>
            </a:r>
            <a:r>
              <a:rPr sz="2000" dirty="0">
                <a:latin typeface="Calibri Light"/>
                <a:cs typeface="Calibri Light"/>
              </a:rPr>
              <a:t>Se</a:t>
            </a:r>
            <a:r>
              <a:rPr sz="2000" spc="-40" dirty="0">
                <a:latin typeface="Calibri Light"/>
                <a:cs typeface="Calibri Light"/>
              </a:rPr>
              <a:t> </a:t>
            </a:r>
            <a:r>
              <a:rPr sz="2000" spc="-20" dirty="0">
                <a:latin typeface="Calibri Light"/>
                <a:cs typeface="Calibri Light"/>
              </a:rPr>
              <a:t>repetirá</a:t>
            </a:r>
            <a:r>
              <a:rPr sz="2000" spc="-60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cuando</a:t>
            </a:r>
            <a:r>
              <a:rPr sz="2000" spc="-7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el</a:t>
            </a:r>
            <a:r>
              <a:rPr sz="2000" spc="-30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alumno</a:t>
            </a:r>
            <a:r>
              <a:rPr sz="2000" spc="-50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suspenda</a:t>
            </a:r>
            <a:r>
              <a:rPr sz="2000" spc="-75" dirty="0">
                <a:latin typeface="Calibri Light"/>
                <a:cs typeface="Calibri Light"/>
              </a:rPr>
              <a:t> </a:t>
            </a:r>
            <a:r>
              <a:rPr sz="2000" spc="-50" dirty="0">
                <a:latin typeface="Calibri Light"/>
                <a:cs typeface="Calibri Light"/>
              </a:rPr>
              <a:t>2 </a:t>
            </a:r>
            <a:r>
              <a:rPr sz="2000" spc="-20" dirty="0">
                <a:latin typeface="Calibri Light"/>
                <a:cs typeface="Calibri Light"/>
              </a:rPr>
              <a:t>asignaturas</a:t>
            </a:r>
            <a:r>
              <a:rPr sz="2000" spc="-4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(lengua</a:t>
            </a:r>
            <a:r>
              <a:rPr sz="2000" spc="-5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y</a:t>
            </a:r>
            <a:r>
              <a:rPr sz="2000" spc="-10" dirty="0">
                <a:latin typeface="Calibri Light"/>
                <a:cs typeface="Calibri Light"/>
              </a:rPr>
              <a:t> </a:t>
            </a:r>
            <a:r>
              <a:rPr sz="2000" spc="-30" dirty="0">
                <a:latin typeface="Calibri Light"/>
                <a:cs typeface="Calibri Light"/>
              </a:rPr>
              <a:t>matemáticas),</a:t>
            </a:r>
            <a:r>
              <a:rPr sz="2000" spc="-50" dirty="0">
                <a:latin typeface="Calibri Light"/>
                <a:cs typeface="Calibri Light"/>
              </a:rPr>
              <a:t> </a:t>
            </a:r>
            <a:r>
              <a:rPr lang="es-ES" sz="2000" dirty="0" smtClean="0">
                <a:latin typeface="Calibri Light"/>
                <a:cs typeface="Calibri Light"/>
              </a:rPr>
              <a:t>o </a:t>
            </a:r>
            <a:r>
              <a:rPr sz="2000" spc="-25" dirty="0" err="1" smtClean="0">
                <a:latin typeface="Calibri Light"/>
                <a:cs typeface="Calibri Light"/>
              </a:rPr>
              <a:t>en</a:t>
            </a:r>
            <a:r>
              <a:rPr sz="2000" spc="-25" dirty="0" smtClean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el</a:t>
            </a:r>
            <a:r>
              <a:rPr sz="2000" spc="-4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caso</a:t>
            </a:r>
            <a:r>
              <a:rPr sz="2000" spc="-6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de</a:t>
            </a:r>
            <a:r>
              <a:rPr sz="2000" spc="-50" dirty="0">
                <a:latin typeface="Calibri Light"/>
                <a:cs typeface="Calibri Light"/>
              </a:rPr>
              <a:t> </a:t>
            </a:r>
            <a:r>
              <a:rPr lang="es-ES" sz="2000" spc="-50" dirty="0" smtClean="0">
                <a:latin typeface="Calibri Light"/>
                <a:cs typeface="Calibri Light"/>
              </a:rPr>
              <a:t>suspender </a:t>
            </a:r>
            <a:r>
              <a:rPr sz="2000" dirty="0" smtClean="0">
                <a:latin typeface="Calibri Light"/>
                <a:cs typeface="Calibri Light"/>
              </a:rPr>
              <a:t>3</a:t>
            </a:r>
            <a:r>
              <a:rPr sz="2000" spc="-35" dirty="0" smtClean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o</a:t>
            </a:r>
            <a:r>
              <a:rPr sz="2000" spc="-4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más</a:t>
            </a:r>
            <a:r>
              <a:rPr sz="2000" spc="-80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asignaturas.</a:t>
            </a:r>
            <a:endParaRPr sz="2000" dirty="0">
              <a:latin typeface="Calibri Light"/>
              <a:cs typeface="Calibri Light"/>
            </a:endParaRPr>
          </a:p>
          <a:p>
            <a:pPr marL="12700" marR="211454" algn="just">
              <a:lnSpc>
                <a:spcPct val="100000"/>
              </a:lnSpc>
            </a:pPr>
            <a:r>
              <a:rPr sz="2000" dirty="0">
                <a:latin typeface="Calibri Light"/>
                <a:cs typeface="Calibri Light"/>
              </a:rPr>
              <a:t>Con</a:t>
            </a:r>
            <a:r>
              <a:rPr sz="2000" spc="-7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la</a:t>
            </a:r>
            <a:r>
              <a:rPr sz="2000" spc="-40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nueva</a:t>
            </a:r>
            <a:r>
              <a:rPr sz="2000" spc="-7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ley</a:t>
            </a:r>
            <a:r>
              <a:rPr sz="2000" spc="-55" dirty="0">
                <a:latin typeface="Calibri Light"/>
                <a:cs typeface="Calibri Light"/>
              </a:rPr>
              <a:t> </a:t>
            </a:r>
            <a:r>
              <a:rPr sz="2000" spc="-30" dirty="0">
                <a:latin typeface="Calibri Light"/>
                <a:cs typeface="Calibri Light"/>
              </a:rPr>
              <a:t>LOMLOE,</a:t>
            </a:r>
            <a:r>
              <a:rPr sz="2000" spc="-6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sólo</a:t>
            </a:r>
            <a:r>
              <a:rPr sz="2000" spc="-7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se</a:t>
            </a:r>
            <a:r>
              <a:rPr sz="2000" spc="-30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podrá repetir</a:t>
            </a:r>
            <a:r>
              <a:rPr sz="2000" spc="-7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en</a:t>
            </a:r>
            <a:r>
              <a:rPr sz="2000" spc="-5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los</a:t>
            </a:r>
            <a:r>
              <a:rPr sz="2000" spc="-50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curso</a:t>
            </a:r>
            <a:r>
              <a:rPr sz="2000" spc="-7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pares</a:t>
            </a:r>
            <a:r>
              <a:rPr sz="2000" spc="-7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(2º,</a:t>
            </a:r>
            <a:r>
              <a:rPr sz="2000" spc="-5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4º</a:t>
            </a:r>
            <a:r>
              <a:rPr sz="2000" spc="-5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y</a:t>
            </a:r>
            <a:r>
              <a:rPr sz="2000" spc="-3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6º</a:t>
            </a:r>
            <a:r>
              <a:rPr sz="2000" spc="-50" dirty="0">
                <a:latin typeface="Calibri Light"/>
                <a:cs typeface="Calibri Light"/>
              </a:rPr>
              <a:t> </a:t>
            </a:r>
            <a:r>
              <a:rPr sz="2000" spc="-25" dirty="0">
                <a:latin typeface="Calibri Light"/>
                <a:cs typeface="Calibri Light"/>
              </a:rPr>
              <a:t>de </a:t>
            </a:r>
            <a:r>
              <a:rPr sz="2000" spc="-10" dirty="0">
                <a:latin typeface="Calibri Light"/>
                <a:cs typeface="Calibri Light"/>
              </a:rPr>
              <a:t>Primaria).</a:t>
            </a:r>
            <a:endParaRPr sz="2000" dirty="0">
              <a:latin typeface="Calibri Light"/>
              <a:cs typeface="Calibri Ligh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6883" y="530351"/>
            <a:ext cx="3008376" cy="169621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43343" y="530351"/>
            <a:ext cx="3604259" cy="16962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0" spc="-484" dirty="0">
                <a:latin typeface="Times New Roman"/>
                <a:cs typeface="Times New Roman"/>
              </a:rPr>
              <a:t>METODOLOGÍA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13510" y="3150489"/>
            <a:ext cx="975995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5630" marR="5080" indent="-3123565">
              <a:lnSpc>
                <a:spcPct val="100000"/>
              </a:lnSpc>
              <a:spcBef>
                <a:spcPts val="100"/>
              </a:spcBef>
            </a:pPr>
            <a:r>
              <a:rPr sz="7200" i="1" spc="-434" dirty="0">
                <a:solidFill>
                  <a:srgbClr val="2D75B6"/>
                </a:solidFill>
                <a:latin typeface="Times New Roman"/>
                <a:cs typeface="Times New Roman"/>
              </a:rPr>
              <a:t>¿Qué</a:t>
            </a:r>
            <a:r>
              <a:rPr sz="7200" i="1" dirty="0">
                <a:solidFill>
                  <a:srgbClr val="2D75B6"/>
                </a:solidFill>
                <a:latin typeface="Times New Roman"/>
                <a:cs typeface="Times New Roman"/>
              </a:rPr>
              <a:t> </a:t>
            </a:r>
            <a:r>
              <a:rPr sz="7200" i="1" spc="-595" dirty="0">
                <a:solidFill>
                  <a:srgbClr val="2D75B6"/>
                </a:solidFill>
                <a:latin typeface="Times New Roman"/>
                <a:cs typeface="Times New Roman"/>
              </a:rPr>
              <a:t>metodología</a:t>
            </a:r>
            <a:r>
              <a:rPr sz="7200" i="1" spc="5" dirty="0">
                <a:solidFill>
                  <a:srgbClr val="2D75B6"/>
                </a:solidFill>
                <a:latin typeface="Times New Roman"/>
                <a:cs typeface="Times New Roman"/>
              </a:rPr>
              <a:t> </a:t>
            </a:r>
            <a:r>
              <a:rPr sz="7200" i="1" spc="-675" dirty="0">
                <a:solidFill>
                  <a:srgbClr val="2D75B6"/>
                </a:solidFill>
                <a:latin typeface="Times New Roman"/>
                <a:cs typeface="Times New Roman"/>
              </a:rPr>
              <a:t>seguimos</a:t>
            </a:r>
            <a:r>
              <a:rPr sz="7200" i="1" spc="-20" dirty="0">
                <a:solidFill>
                  <a:srgbClr val="2D75B6"/>
                </a:solidFill>
                <a:latin typeface="Times New Roman"/>
                <a:cs typeface="Times New Roman"/>
              </a:rPr>
              <a:t> </a:t>
            </a:r>
            <a:r>
              <a:rPr sz="7200" i="1" spc="-405" dirty="0">
                <a:solidFill>
                  <a:srgbClr val="2D75B6"/>
                </a:solidFill>
                <a:latin typeface="Times New Roman"/>
                <a:cs typeface="Times New Roman"/>
              </a:rPr>
              <a:t>en </a:t>
            </a:r>
            <a:r>
              <a:rPr sz="7200" i="1" spc="-90" dirty="0">
                <a:solidFill>
                  <a:srgbClr val="2D75B6"/>
                </a:solidFill>
                <a:latin typeface="Times New Roman"/>
                <a:cs typeface="Times New Roman"/>
              </a:rPr>
              <a:t>primaria?</a:t>
            </a:r>
            <a:endParaRPr sz="7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5676" y="1542288"/>
            <a:ext cx="3185160" cy="18867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373" y="444754"/>
            <a:ext cx="4115282" cy="37058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70575" y="385063"/>
            <a:ext cx="2569336" cy="36322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007358" y="1024839"/>
            <a:ext cx="33851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160" dirty="0">
                <a:solidFill>
                  <a:srgbClr val="333399"/>
                </a:solidFill>
                <a:latin typeface="Times New Roman"/>
                <a:cs typeface="Times New Roman"/>
              </a:rPr>
              <a:t>Aprendizajes</a:t>
            </a:r>
            <a:r>
              <a:rPr sz="2800" i="1" spc="6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i="1" spc="-140" dirty="0">
                <a:solidFill>
                  <a:srgbClr val="333399"/>
                </a:solidFill>
                <a:latin typeface="Times New Roman"/>
                <a:cs typeface="Times New Roman"/>
              </a:rPr>
              <a:t>significativos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645664" y="1627632"/>
            <a:ext cx="1541145" cy="330835"/>
            <a:chOff x="2645664" y="1627632"/>
            <a:chExt cx="1541145" cy="33083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53411" y="1635252"/>
              <a:ext cx="1525244" cy="31584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241548" y="1731645"/>
              <a:ext cx="698500" cy="214629"/>
            </a:xfrm>
            <a:custGeom>
              <a:avLst/>
              <a:gdLst/>
              <a:ahLst/>
              <a:cxnLst/>
              <a:rect l="l" t="t" r="r" b="b"/>
              <a:pathLst>
                <a:path w="698500" h="214630">
                  <a:moveTo>
                    <a:pt x="676782" y="122174"/>
                  </a:moveTo>
                  <a:lnTo>
                    <a:pt x="667765" y="122174"/>
                  </a:lnTo>
                  <a:lnTo>
                    <a:pt x="660018" y="122808"/>
                  </a:lnTo>
                  <a:lnTo>
                    <a:pt x="653541" y="124205"/>
                  </a:lnTo>
                  <a:lnTo>
                    <a:pt x="647191" y="125475"/>
                  </a:lnTo>
                  <a:lnTo>
                    <a:pt x="629157" y="139953"/>
                  </a:lnTo>
                  <a:lnTo>
                    <a:pt x="627252" y="143637"/>
                  </a:lnTo>
                  <a:lnTo>
                    <a:pt x="626363" y="148081"/>
                  </a:lnTo>
                  <a:lnTo>
                    <a:pt x="626363" y="152907"/>
                  </a:lnTo>
                  <a:lnTo>
                    <a:pt x="626363" y="161289"/>
                  </a:lnTo>
                  <a:lnTo>
                    <a:pt x="629030" y="167893"/>
                  </a:lnTo>
                  <a:lnTo>
                    <a:pt x="634238" y="172592"/>
                  </a:lnTo>
                  <a:lnTo>
                    <a:pt x="639572" y="177418"/>
                  </a:lnTo>
                  <a:lnTo>
                    <a:pt x="646938" y="179704"/>
                  </a:lnTo>
                  <a:lnTo>
                    <a:pt x="656209" y="179704"/>
                  </a:lnTo>
                  <a:lnTo>
                    <a:pt x="664210" y="179704"/>
                  </a:lnTo>
                  <a:lnTo>
                    <a:pt x="698246" y="156082"/>
                  </a:lnTo>
                  <a:lnTo>
                    <a:pt x="698246" y="122174"/>
                  </a:lnTo>
                  <a:lnTo>
                    <a:pt x="676782" y="122174"/>
                  </a:lnTo>
                  <a:close/>
                </a:path>
                <a:path w="698500" h="214630">
                  <a:moveTo>
                    <a:pt x="50418" y="122174"/>
                  </a:moveTo>
                  <a:lnTo>
                    <a:pt x="41401" y="122174"/>
                  </a:lnTo>
                  <a:lnTo>
                    <a:pt x="33654" y="122808"/>
                  </a:lnTo>
                  <a:lnTo>
                    <a:pt x="27177" y="124205"/>
                  </a:lnTo>
                  <a:lnTo>
                    <a:pt x="20827" y="125475"/>
                  </a:lnTo>
                  <a:lnTo>
                    <a:pt x="2793" y="139953"/>
                  </a:lnTo>
                  <a:lnTo>
                    <a:pt x="888" y="143637"/>
                  </a:lnTo>
                  <a:lnTo>
                    <a:pt x="0" y="148081"/>
                  </a:lnTo>
                  <a:lnTo>
                    <a:pt x="0" y="152907"/>
                  </a:lnTo>
                  <a:lnTo>
                    <a:pt x="0" y="161289"/>
                  </a:lnTo>
                  <a:lnTo>
                    <a:pt x="2666" y="167893"/>
                  </a:lnTo>
                  <a:lnTo>
                    <a:pt x="7874" y="172592"/>
                  </a:lnTo>
                  <a:lnTo>
                    <a:pt x="13207" y="177418"/>
                  </a:lnTo>
                  <a:lnTo>
                    <a:pt x="20574" y="179704"/>
                  </a:lnTo>
                  <a:lnTo>
                    <a:pt x="29844" y="179704"/>
                  </a:lnTo>
                  <a:lnTo>
                    <a:pt x="37846" y="179704"/>
                  </a:lnTo>
                  <a:lnTo>
                    <a:pt x="71881" y="156082"/>
                  </a:lnTo>
                  <a:lnTo>
                    <a:pt x="71881" y="122174"/>
                  </a:lnTo>
                  <a:lnTo>
                    <a:pt x="50418" y="122174"/>
                  </a:lnTo>
                  <a:close/>
                </a:path>
                <a:path w="698500" h="214630">
                  <a:moveTo>
                    <a:pt x="408431" y="0"/>
                  </a:moveTo>
                  <a:lnTo>
                    <a:pt x="530098" y="0"/>
                  </a:lnTo>
                  <a:lnTo>
                    <a:pt x="532256" y="0"/>
                  </a:lnTo>
                  <a:lnTo>
                    <a:pt x="534035" y="253"/>
                  </a:lnTo>
                  <a:lnTo>
                    <a:pt x="535431" y="762"/>
                  </a:lnTo>
                  <a:lnTo>
                    <a:pt x="536955" y="1142"/>
                  </a:lnTo>
                  <a:lnTo>
                    <a:pt x="538226" y="2031"/>
                  </a:lnTo>
                  <a:lnTo>
                    <a:pt x="539114" y="3175"/>
                  </a:lnTo>
                  <a:lnTo>
                    <a:pt x="540130" y="4317"/>
                  </a:lnTo>
                  <a:lnTo>
                    <a:pt x="540892" y="5968"/>
                  </a:lnTo>
                  <a:lnTo>
                    <a:pt x="541401" y="8127"/>
                  </a:lnTo>
                  <a:lnTo>
                    <a:pt x="541909" y="10159"/>
                  </a:lnTo>
                  <a:lnTo>
                    <a:pt x="542163" y="12826"/>
                  </a:lnTo>
                  <a:lnTo>
                    <a:pt x="542163" y="15875"/>
                  </a:lnTo>
                  <a:lnTo>
                    <a:pt x="542163" y="26796"/>
                  </a:lnTo>
                  <a:lnTo>
                    <a:pt x="542163" y="29844"/>
                  </a:lnTo>
                  <a:lnTo>
                    <a:pt x="542036" y="32384"/>
                  </a:lnTo>
                  <a:lnTo>
                    <a:pt x="536701" y="49656"/>
                  </a:lnTo>
                  <a:lnTo>
                    <a:pt x="535431" y="51942"/>
                  </a:lnTo>
                  <a:lnTo>
                    <a:pt x="533907" y="54228"/>
                  </a:lnTo>
                  <a:lnTo>
                    <a:pt x="459739" y="169290"/>
                  </a:lnTo>
                  <a:lnTo>
                    <a:pt x="538352" y="169290"/>
                  </a:lnTo>
                  <a:lnTo>
                    <a:pt x="539750" y="169290"/>
                  </a:lnTo>
                  <a:lnTo>
                    <a:pt x="541019" y="169544"/>
                  </a:lnTo>
                  <a:lnTo>
                    <a:pt x="542163" y="170179"/>
                  </a:lnTo>
                  <a:lnTo>
                    <a:pt x="543305" y="170687"/>
                  </a:lnTo>
                  <a:lnTo>
                    <a:pt x="547751" y="186943"/>
                  </a:lnTo>
                  <a:lnTo>
                    <a:pt x="547751" y="191388"/>
                  </a:lnTo>
                  <a:lnTo>
                    <a:pt x="547751" y="195706"/>
                  </a:lnTo>
                  <a:lnTo>
                    <a:pt x="545338" y="209676"/>
                  </a:lnTo>
                  <a:lnTo>
                    <a:pt x="544576" y="211454"/>
                  </a:lnTo>
                  <a:lnTo>
                    <a:pt x="543560" y="212725"/>
                  </a:lnTo>
                  <a:lnTo>
                    <a:pt x="542416" y="213359"/>
                  </a:lnTo>
                  <a:lnTo>
                    <a:pt x="541147" y="213994"/>
                  </a:lnTo>
                  <a:lnTo>
                    <a:pt x="539876" y="214375"/>
                  </a:lnTo>
                  <a:lnTo>
                    <a:pt x="538352" y="214375"/>
                  </a:lnTo>
                  <a:lnTo>
                    <a:pt x="408177" y="214375"/>
                  </a:lnTo>
                  <a:lnTo>
                    <a:pt x="404240" y="214375"/>
                  </a:lnTo>
                  <a:lnTo>
                    <a:pt x="401065" y="212978"/>
                  </a:lnTo>
                  <a:lnTo>
                    <a:pt x="398906" y="210312"/>
                  </a:lnTo>
                  <a:lnTo>
                    <a:pt x="396748" y="207644"/>
                  </a:lnTo>
                  <a:lnTo>
                    <a:pt x="395731" y="203326"/>
                  </a:lnTo>
                  <a:lnTo>
                    <a:pt x="395731" y="197103"/>
                  </a:lnTo>
                  <a:lnTo>
                    <a:pt x="395731" y="186943"/>
                  </a:lnTo>
                  <a:lnTo>
                    <a:pt x="395731" y="184276"/>
                  </a:lnTo>
                  <a:lnTo>
                    <a:pt x="395859" y="181737"/>
                  </a:lnTo>
                  <a:lnTo>
                    <a:pt x="396113" y="179577"/>
                  </a:lnTo>
                  <a:lnTo>
                    <a:pt x="396239" y="177418"/>
                  </a:lnTo>
                  <a:lnTo>
                    <a:pt x="400050" y="167258"/>
                  </a:lnTo>
                  <a:lnTo>
                    <a:pt x="401192" y="165226"/>
                  </a:lnTo>
                  <a:lnTo>
                    <a:pt x="402589" y="162813"/>
                  </a:lnTo>
                  <a:lnTo>
                    <a:pt x="404367" y="160274"/>
                  </a:lnTo>
                  <a:lnTo>
                    <a:pt x="479043" y="45084"/>
                  </a:lnTo>
                  <a:lnTo>
                    <a:pt x="408431" y="45084"/>
                  </a:lnTo>
                  <a:lnTo>
                    <a:pt x="405638" y="45084"/>
                  </a:lnTo>
                  <a:lnTo>
                    <a:pt x="403351" y="43306"/>
                  </a:lnTo>
                  <a:lnTo>
                    <a:pt x="401700" y="39750"/>
                  </a:lnTo>
                  <a:lnTo>
                    <a:pt x="399923" y="36194"/>
                  </a:lnTo>
                  <a:lnTo>
                    <a:pt x="399034" y="30479"/>
                  </a:lnTo>
                  <a:lnTo>
                    <a:pt x="399034" y="22605"/>
                  </a:lnTo>
                  <a:lnTo>
                    <a:pt x="399034" y="18287"/>
                  </a:lnTo>
                  <a:lnTo>
                    <a:pt x="399288" y="14604"/>
                  </a:lnTo>
                  <a:lnTo>
                    <a:pt x="399668" y="11810"/>
                  </a:lnTo>
                  <a:lnTo>
                    <a:pt x="400050" y="8889"/>
                  </a:lnTo>
                  <a:lnTo>
                    <a:pt x="400557" y="6603"/>
                  </a:lnTo>
                  <a:lnTo>
                    <a:pt x="401319" y="4825"/>
                  </a:lnTo>
                  <a:lnTo>
                    <a:pt x="402081" y="3175"/>
                  </a:lnTo>
                  <a:lnTo>
                    <a:pt x="402971" y="1904"/>
                  </a:lnTo>
                  <a:lnTo>
                    <a:pt x="404240" y="1142"/>
                  </a:lnTo>
                  <a:lnTo>
                    <a:pt x="405384" y="380"/>
                  </a:lnTo>
                  <a:lnTo>
                    <a:pt x="406780" y="0"/>
                  </a:lnTo>
                  <a:lnTo>
                    <a:pt x="408431" y="0"/>
                  </a:lnTo>
                  <a:close/>
                </a:path>
              </a:pathLst>
            </a:custGeom>
            <a:ln w="12192">
              <a:solidFill>
                <a:srgbClr val="5252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31108" y="1724279"/>
              <a:ext cx="68453" cy="2291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44696" y="1720469"/>
              <a:ext cx="140081" cy="23291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186557" y="1726565"/>
              <a:ext cx="808355" cy="224790"/>
            </a:xfrm>
            <a:custGeom>
              <a:avLst/>
              <a:gdLst/>
              <a:ahLst/>
              <a:cxnLst/>
              <a:rect l="l" t="t" r="r" b="b"/>
              <a:pathLst>
                <a:path w="808354" h="224789">
                  <a:moveTo>
                    <a:pt x="720344" y="0"/>
                  </a:moveTo>
                  <a:lnTo>
                    <a:pt x="760476" y="4572"/>
                  </a:lnTo>
                  <a:lnTo>
                    <a:pt x="797115" y="29479"/>
                  </a:lnTo>
                  <a:lnTo>
                    <a:pt x="808045" y="68681"/>
                  </a:lnTo>
                  <a:lnTo>
                    <a:pt x="808355" y="78612"/>
                  </a:lnTo>
                  <a:lnTo>
                    <a:pt x="808355" y="212471"/>
                  </a:lnTo>
                  <a:lnTo>
                    <a:pt x="808355" y="214630"/>
                  </a:lnTo>
                  <a:lnTo>
                    <a:pt x="807593" y="216281"/>
                  </a:lnTo>
                  <a:lnTo>
                    <a:pt x="806069" y="217424"/>
                  </a:lnTo>
                  <a:lnTo>
                    <a:pt x="804671" y="218567"/>
                  </a:lnTo>
                  <a:lnTo>
                    <a:pt x="802258" y="219456"/>
                  </a:lnTo>
                  <a:lnTo>
                    <a:pt x="799083" y="219963"/>
                  </a:lnTo>
                  <a:lnTo>
                    <a:pt x="795908" y="220472"/>
                  </a:lnTo>
                  <a:lnTo>
                    <a:pt x="791209" y="220725"/>
                  </a:lnTo>
                  <a:lnTo>
                    <a:pt x="784859" y="220725"/>
                  </a:lnTo>
                  <a:lnTo>
                    <a:pt x="778256" y="220725"/>
                  </a:lnTo>
                  <a:lnTo>
                    <a:pt x="773303" y="220472"/>
                  </a:lnTo>
                  <a:lnTo>
                    <a:pt x="770255" y="219963"/>
                  </a:lnTo>
                  <a:lnTo>
                    <a:pt x="767207" y="219456"/>
                  </a:lnTo>
                  <a:lnTo>
                    <a:pt x="765047" y="218567"/>
                  </a:lnTo>
                  <a:lnTo>
                    <a:pt x="763778" y="217424"/>
                  </a:lnTo>
                  <a:lnTo>
                    <a:pt x="762507" y="216281"/>
                  </a:lnTo>
                  <a:lnTo>
                    <a:pt x="761872" y="214630"/>
                  </a:lnTo>
                  <a:lnTo>
                    <a:pt x="761872" y="212471"/>
                  </a:lnTo>
                  <a:lnTo>
                    <a:pt x="761872" y="196723"/>
                  </a:lnTo>
                  <a:lnTo>
                    <a:pt x="725832" y="220410"/>
                  </a:lnTo>
                  <a:lnTo>
                    <a:pt x="699007" y="224536"/>
                  </a:lnTo>
                  <a:lnTo>
                    <a:pt x="691247" y="224276"/>
                  </a:lnTo>
                  <a:lnTo>
                    <a:pt x="651902" y="211988"/>
                  </a:lnTo>
                  <a:lnTo>
                    <a:pt x="627761" y="174910"/>
                  </a:lnTo>
                  <a:lnTo>
                    <a:pt x="626364" y="159765"/>
                  </a:lnTo>
                  <a:lnTo>
                    <a:pt x="626792" y="151382"/>
                  </a:lnTo>
                  <a:lnTo>
                    <a:pt x="647205" y="112805"/>
                  </a:lnTo>
                  <a:lnTo>
                    <a:pt x="687196" y="96012"/>
                  </a:lnTo>
                  <a:lnTo>
                    <a:pt x="733806" y="91948"/>
                  </a:lnTo>
                  <a:lnTo>
                    <a:pt x="753237" y="91948"/>
                  </a:lnTo>
                  <a:lnTo>
                    <a:pt x="753237" y="79883"/>
                  </a:lnTo>
                  <a:lnTo>
                    <a:pt x="753237" y="73660"/>
                  </a:lnTo>
                  <a:lnTo>
                    <a:pt x="752602" y="68199"/>
                  </a:lnTo>
                  <a:lnTo>
                    <a:pt x="751332" y="63500"/>
                  </a:lnTo>
                  <a:lnTo>
                    <a:pt x="750062" y="58800"/>
                  </a:lnTo>
                  <a:lnTo>
                    <a:pt x="748030" y="54863"/>
                  </a:lnTo>
                  <a:lnTo>
                    <a:pt x="745108" y="51815"/>
                  </a:lnTo>
                  <a:lnTo>
                    <a:pt x="742188" y="48640"/>
                  </a:lnTo>
                  <a:lnTo>
                    <a:pt x="738251" y="46355"/>
                  </a:lnTo>
                  <a:lnTo>
                    <a:pt x="733425" y="44831"/>
                  </a:lnTo>
                  <a:lnTo>
                    <a:pt x="728598" y="43307"/>
                  </a:lnTo>
                  <a:lnTo>
                    <a:pt x="722630" y="42672"/>
                  </a:lnTo>
                  <a:lnTo>
                    <a:pt x="715518" y="42672"/>
                  </a:lnTo>
                  <a:lnTo>
                    <a:pt x="706119" y="42672"/>
                  </a:lnTo>
                  <a:lnTo>
                    <a:pt x="665226" y="55245"/>
                  </a:lnTo>
                  <a:lnTo>
                    <a:pt x="652907" y="61722"/>
                  </a:lnTo>
                  <a:lnTo>
                    <a:pt x="649732" y="62737"/>
                  </a:lnTo>
                  <a:lnTo>
                    <a:pt x="647445" y="62737"/>
                  </a:lnTo>
                  <a:lnTo>
                    <a:pt x="645794" y="62737"/>
                  </a:lnTo>
                  <a:lnTo>
                    <a:pt x="644270" y="62230"/>
                  </a:lnTo>
                  <a:lnTo>
                    <a:pt x="643001" y="61213"/>
                  </a:lnTo>
                  <a:lnTo>
                    <a:pt x="641731" y="60071"/>
                  </a:lnTo>
                  <a:lnTo>
                    <a:pt x="640715" y="58674"/>
                  </a:lnTo>
                  <a:lnTo>
                    <a:pt x="639953" y="56642"/>
                  </a:lnTo>
                  <a:lnTo>
                    <a:pt x="639064" y="54737"/>
                  </a:lnTo>
                  <a:lnTo>
                    <a:pt x="638429" y="52324"/>
                  </a:lnTo>
                  <a:lnTo>
                    <a:pt x="638047" y="49530"/>
                  </a:lnTo>
                  <a:lnTo>
                    <a:pt x="637540" y="46736"/>
                  </a:lnTo>
                  <a:lnTo>
                    <a:pt x="637413" y="43561"/>
                  </a:lnTo>
                  <a:lnTo>
                    <a:pt x="637413" y="40132"/>
                  </a:lnTo>
                  <a:lnTo>
                    <a:pt x="637413" y="35560"/>
                  </a:lnTo>
                  <a:lnTo>
                    <a:pt x="642746" y="21971"/>
                  </a:lnTo>
                  <a:lnTo>
                    <a:pt x="644779" y="19812"/>
                  </a:lnTo>
                  <a:lnTo>
                    <a:pt x="648462" y="17399"/>
                  </a:lnTo>
                  <a:lnTo>
                    <a:pt x="653669" y="14859"/>
                  </a:lnTo>
                  <a:lnTo>
                    <a:pt x="658876" y="12192"/>
                  </a:lnTo>
                  <a:lnTo>
                    <a:pt x="664971" y="9779"/>
                  </a:lnTo>
                  <a:lnTo>
                    <a:pt x="671957" y="7620"/>
                  </a:lnTo>
                  <a:lnTo>
                    <a:pt x="678942" y="5334"/>
                  </a:lnTo>
                  <a:lnTo>
                    <a:pt x="713819" y="123"/>
                  </a:lnTo>
                  <a:lnTo>
                    <a:pt x="720344" y="0"/>
                  </a:lnTo>
                  <a:close/>
                </a:path>
                <a:path w="808354" h="224789">
                  <a:moveTo>
                    <a:pt x="93980" y="0"/>
                  </a:moveTo>
                  <a:lnTo>
                    <a:pt x="134112" y="4572"/>
                  </a:lnTo>
                  <a:lnTo>
                    <a:pt x="170751" y="29479"/>
                  </a:lnTo>
                  <a:lnTo>
                    <a:pt x="181681" y="68681"/>
                  </a:lnTo>
                  <a:lnTo>
                    <a:pt x="181991" y="78612"/>
                  </a:lnTo>
                  <a:lnTo>
                    <a:pt x="181991" y="212471"/>
                  </a:lnTo>
                  <a:lnTo>
                    <a:pt x="181991" y="214630"/>
                  </a:lnTo>
                  <a:lnTo>
                    <a:pt x="181229" y="216281"/>
                  </a:lnTo>
                  <a:lnTo>
                    <a:pt x="179705" y="217424"/>
                  </a:lnTo>
                  <a:lnTo>
                    <a:pt x="178307" y="218567"/>
                  </a:lnTo>
                  <a:lnTo>
                    <a:pt x="175894" y="219456"/>
                  </a:lnTo>
                  <a:lnTo>
                    <a:pt x="172719" y="219963"/>
                  </a:lnTo>
                  <a:lnTo>
                    <a:pt x="169544" y="220472"/>
                  </a:lnTo>
                  <a:lnTo>
                    <a:pt x="164845" y="220725"/>
                  </a:lnTo>
                  <a:lnTo>
                    <a:pt x="158495" y="220725"/>
                  </a:lnTo>
                  <a:lnTo>
                    <a:pt x="151892" y="220725"/>
                  </a:lnTo>
                  <a:lnTo>
                    <a:pt x="146939" y="220472"/>
                  </a:lnTo>
                  <a:lnTo>
                    <a:pt x="143891" y="219963"/>
                  </a:lnTo>
                  <a:lnTo>
                    <a:pt x="140843" y="219456"/>
                  </a:lnTo>
                  <a:lnTo>
                    <a:pt x="138683" y="218567"/>
                  </a:lnTo>
                  <a:lnTo>
                    <a:pt x="137414" y="217424"/>
                  </a:lnTo>
                  <a:lnTo>
                    <a:pt x="136144" y="216281"/>
                  </a:lnTo>
                  <a:lnTo>
                    <a:pt x="135508" y="214630"/>
                  </a:lnTo>
                  <a:lnTo>
                    <a:pt x="135508" y="212471"/>
                  </a:lnTo>
                  <a:lnTo>
                    <a:pt x="135508" y="196723"/>
                  </a:lnTo>
                  <a:lnTo>
                    <a:pt x="99468" y="220410"/>
                  </a:lnTo>
                  <a:lnTo>
                    <a:pt x="72643" y="224536"/>
                  </a:lnTo>
                  <a:lnTo>
                    <a:pt x="64883" y="224276"/>
                  </a:lnTo>
                  <a:lnTo>
                    <a:pt x="25538" y="211988"/>
                  </a:lnTo>
                  <a:lnTo>
                    <a:pt x="1396" y="174910"/>
                  </a:lnTo>
                  <a:lnTo>
                    <a:pt x="0" y="159765"/>
                  </a:lnTo>
                  <a:lnTo>
                    <a:pt x="428" y="151382"/>
                  </a:lnTo>
                  <a:lnTo>
                    <a:pt x="20841" y="112805"/>
                  </a:lnTo>
                  <a:lnTo>
                    <a:pt x="60832" y="96012"/>
                  </a:lnTo>
                  <a:lnTo>
                    <a:pt x="107442" y="91948"/>
                  </a:lnTo>
                  <a:lnTo>
                    <a:pt x="126872" y="91948"/>
                  </a:lnTo>
                  <a:lnTo>
                    <a:pt x="126872" y="79883"/>
                  </a:lnTo>
                  <a:lnTo>
                    <a:pt x="126872" y="73660"/>
                  </a:lnTo>
                  <a:lnTo>
                    <a:pt x="126238" y="68199"/>
                  </a:lnTo>
                  <a:lnTo>
                    <a:pt x="124968" y="63500"/>
                  </a:lnTo>
                  <a:lnTo>
                    <a:pt x="123697" y="58800"/>
                  </a:lnTo>
                  <a:lnTo>
                    <a:pt x="121666" y="54863"/>
                  </a:lnTo>
                  <a:lnTo>
                    <a:pt x="118744" y="51815"/>
                  </a:lnTo>
                  <a:lnTo>
                    <a:pt x="115823" y="48640"/>
                  </a:lnTo>
                  <a:lnTo>
                    <a:pt x="111887" y="46355"/>
                  </a:lnTo>
                  <a:lnTo>
                    <a:pt x="107060" y="44831"/>
                  </a:lnTo>
                  <a:lnTo>
                    <a:pt x="102234" y="43307"/>
                  </a:lnTo>
                  <a:lnTo>
                    <a:pt x="96266" y="42672"/>
                  </a:lnTo>
                  <a:lnTo>
                    <a:pt x="89154" y="42672"/>
                  </a:lnTo>
                  <a:lnTo>
                    <a:pt x="79756" y="42672"/>
                  </a:lnTo>
                  <a:lnTo>
                    <a:pt x="38862" y="55245"/>
                  </a:lnTo>
                  <a:lnTo>
                    <a:pt x="26543" y="61722"/>
                  </a:lnTo>
                  <a:lnTo>
                    <a:pt x="23368" y="62737"/>
                  </a:lnTo>
                  <a:lnTo>
                    <a:pt x="21081" y="62737"/>
                  </a:lnTo>
                  <a:lnTo>
                    <a:pt x="19431" y="62737"/>
                  </a:lnTo>
                  <a:lnTo>
                    <a:pt x="17906" y="62230"/>
                  </a:lnTo>
                  <a:lnTo>
                    <a:pt x="16637" y="61213"/>
                  </a:lnTo>
                  <a:lnTo>
                    <a:pt x="15367" y="60071"/>
                  </a:lnTo>
                  <a:lnTo>
                    <a:pt x="14350" y="58674"/>
                  </a:lnTo>
                  <a:lnTo>
                    <a:pt x="13588" y="56642"/>
                  </a:lnTo>
                  <a:lnTo>
                    <a:pt x="12700" y="54737"/>
                  </a:lnTo>
                  <a:lnTo>
                    <a:pt x="12065" y="52324"/>
                  </a:lnTo>
                  <a:lnTo>
                    <a:pt x="11684" y="49530"/>
                  </a:lnTo>
                  <a:lnTo>
                    <a:pt x="11175" y="46736"/>
                  </a:lnTo>
                  <a:lnTo>
                    <a:pt x="11049" y="43561"/>
                  </a:lnTo>
                  <a:lnTo>
                    <a:pt x="11049" y="40132"/>
                  </a:lnTo>
                  <a:lnTo>
                    <a:pt x="11049" y="35560"/>
                  </a:lnTo>
                  <a:lnTo>
                    <a:pt x="16382" y="21971"/>
                  </a:lnTo>
                  <a:lnTo>
                    <a:pt x="18415" y="19812"/>
                  </a:lnTo>
                  <a:lnTo>
                    <a:pt x="22098" y="17399"/>
                  </a:lnTo>
                  <a:lnTo>
                    <a:pt x="27305" y="14859"/>
                  </a:lnTo>
                  <a:lnTo>
                    <a:pt x="32512" y="12192"/>
                  </a:lnTo>
                  <a:lnTo>
                    <a:pt x="38607" y="9779"/>
                  </a:lnTo>
                  <a:lnTo>
                    <a:pt x="45593" y="7620"/>
                  </a:lnTo>
                  <a:lnTo>
                    <a:pt x="52578" y="5334"/>
                  </a:lnTo>
                  <a:lnTo>
                    <a:pt x="87455" y="123"/>
                  </a:lnTo>
                  <a:lnTo>
                    <a:pt x="93980" y="0"/>
                  </a:lnTo>
                  <a:close/>
                </a:path>
              </a:pathLst>
            </a:custGeom>
            <a:ln w="12192">
              <a:solidFill>
                <a:srgbClr val="5252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47416" y="1720469"/>
              <a:ext cx="202437" cy="23291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653411" y="1655826"/>
              <a:ext cx="266700" cy="291465"/>
            </a:xfrm>
            <a:custGeom>
              <a:avLst/>
              <a:gdLst/>
              <a:ahLst/>
              <a:cxnLst/>
              <a:rect l="l" t="t" r="r" b="b"/>
              <a:pathLst>
                <a:path w="266700" h="291464">
                  <a:moveTo>
                    <a:pt x="129920" y="56387"/>
                  </a:moveTo>
                  <a:lnTo>
                    <a:pt x="89026" y="179197"/>
                  </a:lnTo>
                  <a:lnTo>
                    <a:pt x="170941" y="179197"/>
                  </a:lnTo>
                  <a:lnTo>
                    <a:pt x="130175" y="56387"/>
                  </a:lnTo>
                  <a:lnTo>
                    <a:pt x="129920" y="56387"/>
                  </a:lnTo>
                  <a:close/>
                </a:path>
                <a:path w="266700" h="291464">
                  <a:moveTo>
                    <a:pt x="130809" y="0"/>
                  </a:moveTo>
                  <a:lnTo>
                    <a:pt x="139572" y="0"/>
                  </a:lnTo>
                  <a:lnTo>
                    <a:pt x="146557" y="126"/>
                  </a:lnTo>
                  <a:lnTo>
                    <a:pt x="151764" y="253"/>
                  </a:lnTo>
                  <a:lnTo>
                    <a:pt x="156971" y="508"/>
                  </a:lnTo>
                  <a:lnTo>
                    <a:pt x="161036" y="1015"/>
                  </a:lnTo>
                  <a:lnTo>
                    <a:pt x="163956" y="1904"/>
                  </a:lnTo>
                  <a:lnTo>
                    <a:pt x="166877" y="2666"/>
                  </a:lnTo>
                  <a:lnTo>
                    <a:pt x="173481" y="12191"/>
                  </a:lnTo>
                  <a:lnTo>
                    <a:pt x="262763" y="268350"/>
                  </a:lnTo>
                  <a:lnTo>
                    <a:pt x="264540" y="273685"/>
                  </a:lnTo>
                  <a:lnTo>
                    <a:pt x="265683" y="277875"/>
                  </a:lnTo>
                  <a:lnTo>
                    <a:pt x="266064" y="281050"/>
                  </a:lnTo>
                  <a:lnTo>
                    <a:pt x="266572" y="284099"/>
                  </a:lnTo>
                  <a:lnTo>
                    <a:pt x="265938" y="286512"/>
                  </a:lnTo>
                  <a:lnTo>
                    <a:pt x="264287" y="288036"/>
                  </a:lnTo>
                  <a:lnTo>
                    <a:pt x="262636" y="289560"/>
                  </a:lnTo>
                  <a:lnTo>
                    <a:pt x="259714" y="290575"/>
                  </a:lnTo>
                  <a:lnTo>
                    <a:pt x="255650" y="290957"/>
                  </a:lnTo>
                  <a:lnTo>
                    <a:pt x="251459" y="291338"/>
                  </a:lnTo>
                  <a:lnTo>
                    <a:pt x="245744" y="291464"/>
                  </a:lnTo>
                  <a:lnTo>
                    <a:pt x="238378" y="291464"/>
                  </a:lnTo>
                  <a:lnTo>
                    <a:pt x="230758" y="291464"/>
                  </a:lnTo>
                  <a:lnTo>
                    <a:pt x="206247" y="287020"/>
                  </a:lnTo>
                  <a:lnTo>
                    <a:pt x="205358" y="285876"/>
                  </a:lnTo>
                  <a:lnTo>
                    <a:pt x="204596" y="284352"/>
                  </a:lnTo>
                  <a:lnTo>
                    <a:pt x="203962" y="282321"/>
                  </a:lnTo>
                  <a:lnTo>
                    <a:pt x="184657" y="224282"/>
                  </a:lnTo>
                  <a:lnTo>
                    <a:pt x="76072" y="224282"/>
                  </a:lnTo>
                  <a:lnTo>
                    <a:pt x="57784" y="280797"/>
                  </a:lnTo>
                  <a:lnTo>
                    <a:pt x="57150" y="282828"/>
                  </a:lnTo>
                  <a:lnTo>
                    <a:pt x="56387" y="284607"/>
                  </a:lnTo>
                  <a:lnTo>
                    <a:pt x="32512" y="291464"/>
                  </a:lnTo>
                  <a:lnTo>
                    <a:pt x="26034" y="291464"/>
                  </a:lnTo>
                  <a:lnTo>
                    <a:pt x="19303" y="291464"/>
                  </a:lnTo>
                  <a:lnTo>
                    <a:pt x="13843" y="291338"/>
                  </a:lnTo>
                  <a:lnTo>
                    <a:pt x="10032" y="290829"/>
                  </a:lnTo>
                  <a:lnTo>
                    <a:pt x="6095" y="290449"/>
                  </a:lnTo>
                  <a:lnTo>
                    <a:pt x="3428" y="289306"/>
                  </a:lnTo>
                  <a:lnTo>
                    <a:pt x="2031" y="287654"/>
                  </a:lnTo>
                  <a:lnTo>
                    <a:pt x="507" y="285876"/>
                  </a:lnTo>
                  <a:lnTo>
                    <a:pt x="0" y="283463"/>
                  </a:lnTo>
                  <a:lnTo>
                    <a:pt x="381" y="280288"/>
                  </a:lnTo>
                  <a:lnTo>
                    <a:pt x="888" y="277240"/>
                  </a:lnTo>
                  <a:lnTo>
                    <a:pt x="92837" y="11557"/>
                  </a:lnTo>
                  <a:lnTo>
                    <a:pt x="96012" y="5461"/>
                  </a:lnTo>
                  <a:lnTo>
                    <a:pt x="97155" y="3810"/>
                  </a:lnTo>
                  <a:lnTo>
                    <a:pt x="99059" y="2666"/>
                  </a:lnTo>
                  <a:lnTo>
                    <a:pt x="101726" y="1904"/>
                  </a:lnTo>
                  <a:lnTo>
                    <a:pt x="104266" y="1015"/>
                  </a:lnTo>
                  <a:lnTo>
                    <a:pt x="107822" y="508"/>
                  </a:lnTo>
                  <a:lnTo>
                    <a:pt x="112521" y="253"/>
                  </a:lnTo>
                  <a:lnTo>
                    <a:pt x="117093" y="126"/>
                  </a:lnTo>
                  <a:lnTo>
                    <a:pt x="123189" y="0"/>
                  </a:lnTo>
                  <a:lnTo>
                    <a:pt x="130809" y="0"/>
                  </a:lnTo>
                  <a:close/>
                </a:path>
              </a:pathLst>
            </a:custGeom>
            <a:ln w="12192">
              <a:solidFill>
                <a:srgbClr val="5252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26917" y="1636776"/>
              <a:ext cx="76835" cy="711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45664" y="1627632"/>
              <a:ext cx="1540764" cy="33070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94894" y="2539111"/>
            <a:ext cx="64681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1" spc="-125" dirty="0">
                <a:solidFill>
                  <a:srgbClr val="FF3399"/>
                </a:solidFill>
                <a:latin typeface="Times New Roman"/>
                <a:cs typeface="Times New Roman"/>
              </a:rPr>
              <a:t>Participación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spc="-195" dirty="0">
                <a:solidFill>
                  <a:srgbClr val="FF3399"/>
                </a:solidFill>
                <a:latin typeface="Times New Roman"/>
                <a:cs typeface="Times New Roman"/>
              </a:rPr>
              <a:t>del</a:t>
            </a:r>
            <a:r>
              <a:rPr sz="3200" i="1" spc="10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spc="-175" dirty="0">
                <a:solidFill>
                  <a:srgbClr val="FF3399"/>
                </a:solidFill>
                <a:latin typeface="Times New Roman"/>
                <a:cs typeface="Times New Roman"/>
              </a:rPr>
              <a:t>alumno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spc="-385" dirty="0">
                <a:solidFill>
                  <a:srgbClr val="FF3399"/>
                </a:solidFill>
                <a:latin typeface="Times New Roman"/>
                <a:cs typeface="Times New Roman"/>
              </a:rPr>
              <a:t>como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spc="-180" dirty="0">
                <a:solidFill>
                  <a:srgbClr val="FF3399"/>
                </a:solidFill>
                <a:latin typeface="Times New Roman"/>
                <a:cs typeface="Times New Roman"/>
              </a:rPr>
              <a:t>protagonista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4237" y="4285107"/>
            <a:ext cx="2663346" cy="288417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94894" y="5312765"/>
            <a:ext cx="31851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i="1" spc="-285" dirty="0">
                <a:solidFill>
                  <a:srgbClr val="6F2F9F"/>
                </a:solidFill>
                <a:latin typeface="Times New Roman"/>
                <a:cs typeface="Times New Roman"/>
              </a:rPr>
              <a:t>Colaboración</a:t>
            </a:r>
            <a:r>
              <a:rPr sz="3200" b="1" i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200" b="1" i="1" spc="-140" dirty="0">
                <a:solidFill>
                  <a:srgbClr val="6F2F9F"/>
                </a:solidFill>
                <a:latin typeface="Times New Roman"/>
                <a:cs typeface="Times New Roman"/>
              </a:rPr>
              <a:t>familiar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322320" y="3080004"/>
            <a:ext cx="8776970" cy="3649979"/>
            <a:chOff x="3322320" y="3080004"/>
            <a:chExt cx="8776970" cy="3649979"/>
          </a:xfrm>
        </p:grpSpPr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60108" y="4244340"/>
              <a:ext cx="5138928" cy="49225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45884" y="4231005"/>
              <a:ext cx="5124069" cy="4779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67928" y="4432554"/>
              <a:ext cx="158876" cy="21513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364979" y="4437253"/>
              <a:ext cx="143129" cy="20637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576050" y="4425569"/>
              <a:ext cx="138049" cy="8813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993882" y="4425569"/>
              <a:ext cx="138049" cy="8813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386573" y="4425569"/>
              <a:ext cx="138049" cy="8813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732010" y="4425569"/>
              <a:ext cx="138049" cy="8813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945884" y="4260850"/>
              <a:ext cx="5124450" cy="448309"/>
            </a:xfrm>
            <a:custGeom>
              <a:avLst/>
              <a:gdLst/>
              <a:ahLst/>
              <a:cxnLst/>
              <a:rect l="l" t="t" r="r" b="b"/>
              <a:pathLst>
                <a:path w="5124450" h="448310">
                  <a:moveTo>
                    <a:pt x="3267456" y="116839"/>
                  </a:moveTo>
                  <a:lnTo>
                    <a:pt x="3275711" y="116839"/>
                  </a:lnTo>
                  <a:lnTo>
                    <a:pt x="3282442" y="117220"/>
                  </a:lnTo>
                  <a:lnTo>
                    <a:pt x="3287903" y="117856"/>
                  </a:lnTo>
                  <a:lnTo>
                    <a:pt x="3293237" y="118491"/>
                  </a:lnTo>
                  <a:lnTo>
                    <a:pt x="3297555" y="119506"/>
                  </a:lnTo>
                  <a:lnTo>
                    <a:pt x="3300730" y="120776"/>
                  </a:lnTo>
                  <a:lnTo>
                    <a:pt x="3304032" y="121919"/>
                  </a:lnTo>
                  <a:lnTo>
                    <a:pt x="3306318" y="123443"/>
                  </a:lnTo>
                  <a:lnTo>
                    <a:pt x="3307588" y="125094"/>
                  </a:lnTo>
                  <a:lnTo>
                    <a:pt x="3308985" y="126745"/>
                  </a:lnTo>
                  <a:lnTo>
                    <a:pt x="3309620" y="128650"/>
                  </a:lnTo>
                  <a:lnTo>
                    <a:pt x="3309620" y="130937"/>
                  </a:lnTo>
                  <a:lnTo>
                    <a:pt x="3309620" y="429006"/>
                  </a:lnTo>
                  <a:lnTo>
                    <a:pt x="3309620" y="431164"/>
                  </a:lnTo>
                  <a:lnTo>
                    <a:pt x="3308985" y="433197"/>
                  </a:lnTo>
                  <a:lnTo>
                    <a:pt x="3307588" y="434848"/>
                  </a:lnTo>
                  <a:lnTo>
                    <a:pt x="3306318" y="436499"/>
                  </a:lnTo>
                  <a:lnTo>
                    <a:pt x="3304032" y="437895"/>
                  </a:lnTo>
                  <a:lnTo>
                    <a:pt x="3300730" y="439038"/>
                  </a:lnTo>
                  <a:lnTo>
                    <a:pt x="3297555" y="440181"/>
                  </a:lnTo>
                  <a:lnTo>
                    <a:pt x="3293237" y="440944"/>
                  </a:lnTo>
                  <a:lnTo>
                    <a:pt x="3287903" y="441579"/>
                  </a:lnTo>
                  <a:lnTo>
                    <a:pt x="3282442" y="442087"/>
                  </a:lnTo>
                  <a:lnTo>
                    <a:pt x="3275711" y="442341"/>
                  </a:lnTo>
                  <a:lnTo>
                    <a:pt x="3267456" y="442341"/>
                  </a:lnTo>
                  <a:lnTo>
                    <a:pt x="3259201" y="442341"/>
                  </a:lnTo>
                  <a:lnTo>
                    <a:pt x="3225292" y="431164"/>
                  </a:lnTo>
                  <a:lnTo>
                    <a:pt x="3225292" y="429006"/>
                  </a:lnTo>
                  <a:lnTo>
                    <a:pt x="3225292" y="130937"/>
                  </a:lnTo>
                  <a:lnTo>
                    <a:pt x="3225292" y="128650"/>
                  </a:lnTo>
                  <a:lnTo>
                    <a:pt x="3225927" y="126745"/>
                  </a:lnTo>
                  <a:lnTo>
                    <a:pt x="3227197" y="125094"/>
                  </a:lnTo>
                  <a:lnTo>
                    <a:pt x="3228594" y="123443"/>
                  </a:lnTo>
                  <a:lnTo>
                    <a:pt x="3230880" y="121919"/>
                  </a:lnTo>
                  <a:lnTo>
                    <a:pt x="3234055" y="120776"/>
                  </a:lnTo>
                  <a:lnTo>
                    <a:pt x="3237357" y="119506"/>
                  </a:lnTo>
                  <a:lnTo>
                    <a:pt x="3241675" y="118491"/>
                  </a:lnTo>
                  <a:lnTo>
                    <a:pt x="3247009" y="117856"/>
                  </a:lnTo>
                  <a:lnTo>
                    <a:pt x="3252343" y="117220"/>
                  </a:lnTo>
                  <a:lnTo>
                    <a:pt x="3259201" y="116839"/>
                  </a:lnTo>
                  <a:lnTo>
                    <a:pt x="3267456" y="116839"/>
                  </a:lnTo>
                  <a:close/>
                </a:path>
                <a:path w="5124450" h="448310">
                  <a:moveTo>
                    <a:pt x="5019294" y="111125"/>
                  </a:moveTo>
                  <a:lnTo>
                    <a:pt x="5063363" y="116205"/>
                  </a:lnTo>
                  <a:lnTo>
                    <a:pt x="5099177" y="130810"/>
                  </a:lnTo>
                  <a:lnTo>
                    <a:pt x="5101336" y="132461"/>
                  </a:lnTo>
                  <a:lnTo>
                    <a:pt x="5102860" y="134112"/>
                  </a:lnTo>
                  <a:lnTo>
                    <a:pt x="5103749" y="135762"/>
                  </a:lnTo>
                  <a:lnTo>
                    <a:pt x="5104638" y="137413"/>
                  </a:lnTo>
                  <a:lnTo>
                    <a:pt x="5105273" y="139445"/>
                  </a:lnTo>
                  <a:lnTo>
                    <a:pt x="5105654" y="141858"/>
                  </a:lnTo>
                  <a:lnTo>
                    <a:pt x="5106162" y="144144"/>
                  </a:lnTo>
                  <a:lnTo>
                    <a:pt x="5106543" y="147066"/>
                  </a:lnTo>
                  <a:lnTo>
                    <a:pt x="5106924" y="150494"/>
                  </a:lnTo>
                  <a:lnTo>
                    <a:pt x="5107178" y="153924"/>
                  </a:lnTo>
                  <a:lnTo>
                    <a:pt x="5107432" y="158242"/>
                  </a:lnTo>
                  <a:lnTo>
                    <a:pt x="5107432" y="163449"/>
                  </a:lnTo>
                  <a:lnTo>
                    <a:pt x="5107432" y="169418"/>
                  </a:lnTo>
                  <a:lnTo>
                    <a:pt x="5099177" y="192912"/>
                  </a:lnTo>
                  <a:lnTo>
                    <a:pt x="5097399" y="192912"/>
                  </a:lnTo>
                  <a:lnTo>
                    <a:pt x="5095367" y="192912"/>
                  </a:lnTo>
                  <a:lnTo>
                    <a:pt x="5092192" y="191769"/>
                  </a:lnTo>
                  <a:lnTo>
                    <a:pt x="5088001" y="189356"/>
                  </a:lnTo>
                  <a:lnTo>
                    <a:pt x="5083683" y="187070"/>
                  </a:lnTo>
                  <a:lnTo>
                    <a:pt x="5078476" y="184531"/>
                  </a:lnTo>
                  <a:lnTo>
                    <a:pt x="5071999" y="181863"/>
                  </a:lnTo>
                  <a:lnTo>
                    <a:pt x="5065649" y="179197"/>
                  </a:lnTo>
                  <a:lnTo>
                    <a:pt x="5021326" y="170814"/>
                  </a:lnTo>
                  <a:lnTo>
                    <a:pt x="5013706" y="170814"/>
                  </a:lnTo>
                  <a:lnTo>
                    <a:pt x="5007102" y="171576"/>
                  </a:lnTo>
                  <a:lnTo>
                    <a:pt x="5001514" y="173100"/>
                  </a:lnTo>
                  <a:lnTo>
                    <a:pt x="4995926" y="174625"/>
                  </a:lnTo>
                  <a:lnTo>
                    <a:pt x="4977130" y="198119"/>
                  </a:lnTo>
                  <a:lnTo>
                    <a:pt x="4977130" y="202564"/>
                  </a:lnTo>
                  <a:lnTo>
                    <a:pt x="4977130" y="209550"/>
                  </a:lnTo>
                  <a:lnTo>
                    <a:pt x="4979289" y="215264"/>
                  </a:lnTo>
                  <a:lnTo>
                    <a:pt x="4983480" y="219963"/>
                  </a:lnTo>
                  <a:lnTo>
                    <a:pt x="4987671" y="224662"/>
                  </a:lnTo>
                  <a:lnTo>
                    <a:pt x="5023866" y="242443"/>
                  </a:lnTo>
                  <a:lnTo>
                    <a:pt x="5030481" y="244852"/>
                  </a:lnTo>
                  <a:lnTo>
                    <a:pt x="5037169" y="247332"/>
                  </a:lnTo>
                  <a:lnTo>
                    <a:pt x="5077460" y="265556"/>
                  </a:lnTo>
                  <a:lnTo>
                    <a:pt x="5110400" y="295417"/>
                  </a:lnTo>
                  <a:lnTo>
                    <a:pt x="5123684" y="334694"/>
                  </a:lnTo>
                  <a:lnTo>
                    <a:pt x="5124069" y="344550"/>
                  </a:lnTo>
                  <a:lnTo>
                    <a:pt x="5123473" y="356933"/>
                  </a:lnTo>
                  <a:lnTo>
                    <a:pt x="5109283" y="398766"/>
                  </a:lnTo>
                  <a:lnTo>
                    <a:pt x="5078547" y="428041"/>
                  </a:lnTo>
                  <a:lnTo>
                    <a:pt x="5034325" y="444412"/>
                  </a:lnTo>
                  <a:lnTo>
                    <a:pt x="4994910" y="448056"/>
                  </a:lnTo>
                  <a:lnTo>
                    <a:pt x="4986623" y="447891"/>
                  </a:lnTo>
                  <a:lnTo>
                    <a:pt x="4948443" y="442674"/>
                  </a:lnTo>
                  <a:lnTo>
                    <a:pt x="4915535" y="431292"/>
                  </a:lnTo>
                  <a:lnTo>
                    <a:pt x="4910201" y="428625"/>
                  </a:lnTo>
                  <a:lnTo>
                    <a:pt x="4898136" y="412750"/>
                  </a:lnTo>
                  <a:lnTo>
                    <a:pt x="4896739" y="407669"/>
                  </a:lnTo>
                  <a:lnTo>
                    <a:pt x="4896104" y="400304"/>
                  </a:lnTo>
                  <a:lnTo>
                    <a:pt x="4896104" y="390398"/>
                  </a:lnTo>
                  <a:lnTo>
                    <a:pt x="4896104" y="383920"/>
                  </a:lnTo>
                  <a:lnTo>
                    <a:pt x="4905121" y="359663"/>
                  </a:lnTo>
                  <a:lnTo>
                    <a:pt x="4907153" y="359663"/>
                  </a:lnTo>
                  <a:lnTo>
                    <a:pt x="4909566" y="359663"/>
                  </a:lnTo>
                  <a:lnTo>
                    <a:pt x="4913249" y="361061"/>
                  </a:lnTo>
                  <a:lnTo>
                    <a:pt x="4918075" y="363855"/>
                  </a:lnTo>
                  <a:lnTo>
                    <a:pt x="4922774" y="366649"/>
                  </a:lnTo>
                  <a:lnTo>
                    <a:pt x="4928743" y="369697"/>
                  </a:lnTo>
                  <a:lnTo>
                    <a:pt x="4968255" y="384303"/>
                  </a:lnTo>
                  <a:lnTo>
                    <a:pt x="4993259" y="386714"/>
                  </a:lnTo>
                  <a:lnTo>
                    <a:pt x="5000752" y="386714"/>
                  </a:lnTo>
                  <a:lnTo>
                    <a:pt x="5007483" y="385952"/>
                  </a:lnTo>
                  <a:lnTo>
                    <a:pt x="5013452" y="384429"/>
                  </a:lnTo>
                  <a:lnTo>
                    <a:pt x="5019421" y="382905"/>
                  </a:lnTo>
                  <a:lnTo>
                    <a:pt x="5024501" y="380619"/>
                  </a:lnTo>
                  <a:lnTo>
                    <a:pt x="5028819" y="377698"/>
                  </a:lnTo>
                  <a:lnTo>
                    <a:pt x="5033264" y="374776"/>
                  </a:lnTo>
                  <a:lnTo>
                    <a:pt x="5036566" y="371094"/>
                  </a:lnTo>
                  <a:lnTo>
                    <a:pt x="5038725" y="366649"/>
                  </a:lnTo>
                  <a:lnTo>
                    <a:pt x="5041011" y="362204"/>
                  </a:lnTo>
                  <a:lnTo>
                    <a:pt x="5042027" y="357124"/>
                  </a:lnTo>
                  <a:lnTo>
                    <a:pt x="5042027" y="351281"/>
                  </a:lnTo>
                  <a:lnTo>
                    <a:pt x="5042027" y="344550"/>
                  </a:lnTo>
                  <a:lnTo>
                    <a:pt x="5012690" y="317881"/>
                  </a:lnTo>
                  <a:lnTo>
                    <a:pt x="4989911" y="309026"/>
                  </a:lnTo>
                  <a:lnTo>
                    <a:pt x="4983305" y="306482"/>
                  </a:lnTo>
                  <a:lnTo>
                    <a:pt x="4943475" y="288036"/>
                  </a:lnTo>
                  <a:lnTo>
                    <a:pt x="4911121" y="258079"/>
                  </a:lnTo>
                  <a:lnTo>
                    <a:pt x="4898137" y="218090"/>
                  </a:lnTo>
                  <a:lnTo>
                    <a:pt x="4897755" y="207899"/>
                  </a:lnTo>
                  <a:lnTo>
                    <a:pt x="4898278" y="197445"/>
                  </a:lnTo>
                  <a:lnTo>
                    <a:pt x="4910782" y="160014"/>
                  </a:lnTo>
                  <a:lnTo>
                    <a:pt x="4938527" y="131970"/>
                  </a:lnTo>
                  <a:lnTo>
                    <a:pt x="4980235" y="115143"/>
                  </a:lnTo>
                  <a:lnTo>
                    <a:pt x="5005607" y="111575"/>
                  </a:lnTo>
                  <a:lnTo>
                    <a:pt x="5019294" y="111125"/>
                  </a:lnTo>
                  <a:close/>
                </a:path>
                <a:path w="5124450" h="448310">
                  <a:moveTo>
                    <a:pt x="4702810" y="111125"/>
                  </a:moveTo>
                  <a:lnTo>
                    <a:pt x="4752941" y="117340"/>
                  </a:lnTo>
                  <a:lnTo>
                    <a:pt x="4791217" y="135397"/>
                  </a:lnTo>
                  <a:lnTo>
                    <a:pt x="4818634" y="163097"/>
                  </a:lnTo>
                  <a:lnTo>
                    <a:pt x="4835779" y="199262"/>
                  </a:lnTo>
                  <a:lnTo>
                    <a:pt x="4843279" y="242054"/>
                  </a:lnTo>
                  <a:lnTo>
                    <a:pt x="4843780" y="257556"/>
                  </a:lnTo>
                  <a:lnTo>
                    <a:pt x="4843780" y="270891"/>
                  </a:lnTo>
                  <a:lnTo>
                    <a:pt x="4843780" y="281177"/>
                  </a:lnTo>
                  <a:lnTo>
                    <a:pt x="4841494" y="288798"/>
                  </a:lnTo>
                  <a:lnTo>
                    <a:pt x="4836922" y="293624"/>
                  </a:lnTo>
                  <a:lnTo>
                    <a:pt x="4832350" y="298576"/>
                  </a:lnTo>
                  <a:lnTo>
                    <a:pt x="4826127" y="300989"/>
                  </a:lnTo>
                  <a:lnTo>
                    <a:pt x="4817999" y="300989"/>
                  </a:lnTo>
                  <a:lnTo>
                    <a:pt x="4636262" y="300989"/>
                  </a:lnTo>
                  <a:lnTo>
                    <a:pt x="4643324" y="343165"/>
                  </a:lnTo>
                  <a:lnTo>
                    <a:pt x="4673131" y="375544"/>
                  </a:lnTo>
                  <a:lnTo>
                    <a:pt x="4717923" y="384429"/>
                  </a:lnTo>
                  <a:lnTo>
                    <a:pt x="4728638" y="384236"/>
                  </a:lnTo>
                  <a:lnTo>
                    <a:pt x="4772406" y="377904"/>
                  </a:lnTo>
                  <a:lnTo>
                    <a:pt x="4805934" y="367156"/>
                  </a:lnTo>
                  <a:lnTo>
                    <a:pt x="4811395" y="364998"/>
                  </a:lnTo>
                  <a:lnTo>
                    <a:pt x="4815713" y="363981"/>
                  </a:lnTo>
                  <a:lnTo>
                    <a:pt x="4819015" y="363981"/>
                  </a:lnTo>
                  <a:lnTo>
                    <a:pt x="4821047" y="363981"/>
                  </a:lnTo>
                  <a:lnTo>
                    <a:pt x="4827397" y="369316"/>
                  </a:lnTo>
                  <a:lnTo>
                    <a:pt x="4828286" y="371348"/>
                  </a:lnTo>
                  <a:lnTo>
                    <a:pt x="4828921" y="374269"/>
                  </a:lnTo>
                  <a:lnTo>
                    <a:pt x="4829302" y="377951"/>
                  </a:lnTo>
                  <a:lnTo>
                    <a:pt x="4829556" y="381635"/>
                  </a:lnTo>
                  <a:lnTo>
                    <a:pt x="4829810" y="386206"/>
                  </a:lnTo>
                  <a:lnTo>
                    <a:pt x="4829810" y="391794"/>
                  </a:lnTo>
                  <a:lnTo>
                    <a:pt x="4829810" y="396748"/>
                  </a:lnTo>
                  <a:lnTo>
                    <a:pt x="4826381" y="419354"/>
                  </a:lnTo>
                  <a:lnTo>
                    <a:pt x="4825492" y="421131"/>
                  </a:lnTo>
                  <a:lnTo>
                    <a:pt x="4824349" y="422656"/>
                  </a:lnTo>
                  <a:lnTo>
                    <a:pt x="4822825" y="424306"/>
                  </a:lnTo>
                  <a:lnTo>
                    <a:pt x="4821428" y="425831"/>
                  </a:lnTo>
                  <a:lnTo>
                    <a:pt x="4778440" y="440386"/>
                  </a:lnTo>
                  <a:lnTo>
                    <a:pt x="4731607" y="447325"/>
                  </a:lnTo>
                  <a:lnTo>
                    <a:pt x="4710176" y="448056"/>
                  </a:lnTo>
                  <a:lnTo>
                    <a:pt x="4690885" y="447434"/>
                  </a:lnTo>
                  <a:lnTo>
                    <a:pt x="4640326" y="438023"/>
                  </a:lnTo>
                  <a:lnTo>
                    <a:pt x="4600981" y="417091"/>
                  </a:lnTo>
                  <a:lnTo>
                    <a:pt x="4572777" y="384429"/>
                  </a:lnTo>
                  <a:lnTo>
                    <a:pt x="4556001" y="339713"/>
                  </a:lnTo>
                  <a:lnTo>
                    <a:pt x="4550537" y="282956"/>
                  </a:lnTo>
                  <a:lnTo>
                    <a:pt x="4551179" y="263526"/>
                  </a:lnTo>
                  <a:lnTo>
                    <a:pt x="4560824" y="211074"/>
                  </a:lnTo>
                  <a:lnTo>
                    <a:pt x="4581737" y="168604"/>
                  </a:lnTo>
                  <a:lnTo>
                    <a:pt x="4612862" y="137223"/>
                  </a:lnTo>
                  <a:lnTo>
                    <a:pt x="4653625" y="117768"/>
                  </a:lnTo>
                  <a:lnTo>
                    <a:pt x="4685526" y="111863"/>
                  </a:lnTo>
                  <a:lnTo>
                    <a:pt x="4702810" y="111125"/>
                  </a:lnTo>
                  <a:close/>
                </a:path>
                <a:path w="5124450" h="448310">
                  <a:moveTo>
                    <a:pt x="4482973" y="111125"/>
                  </a:moveTo>
                  <a:lnTo>
                    <a:pt x="4485894" y="111125"/>
                  </a:lnTo>
                  <a:lnTo>
                    <a:pt x="4489069" y="111379"/>
                  </a:lnTo>
                  <a:lnTo>
                    <a:pt x="4492371" y="111632"/>
                  </a:lnTo>
                  <a:lnTo>
                    <a:pt x="4495800" y="112013"/>
                  </a:lnTo>
                  <a:lnTo>
                    <a:pt x="4499229" y="112522"/>
                  </a:lnTo>
                  <a:lnTo>
                    <a:pt x="4502785" y="113411"/>
                  </a:lnTo>
                  <a:lnTo>
                    <a:pt x="4506341" y="114173"/>
                  </a:lnTo>
                  <a:lnTo>
                    <a:pt x="4518025" y="119252"/>
                  </a:lnTo>
                  <a:lnTo>
                    <a:pt x="4519295" y="120268"/>
                  </a:lnTo>
                  <a:lnTo>
                    <a:pt x="4520184" y="121538"/>
                  </a:lnTo>
                  <a:lnTo>
                    <a:pt x="4520692" y="122936"/>
                  </a:lnTo>
                  <a:lnTo>
                    <a:pt x="4521200" y="124206"/>
                  </a:lnTo>
                  <a:lnTo>
                    <a:pt x="4523486" y="143637"/>
                  </a:lnTo>
                  <a:lnTo>
                    <a:pt x="4523486" y="149987"/>
                  </a:lnTo>
                  <a:lnTo>
                    <a:pt x="4523486" y="158114"/>
                  </a:lnTo>
                  <a:lnTo>
                    <a:pt x="4523486" y="166116"/>
                  </a:lnTo>
                  <a:lnTo>
                    <a:pt x="4523359" y="172719"/>
                  </a:lnTo>
                  <a:lnTo>
                    <a:pt x="4522851" y="177800"/>
                  </a:lnTo>
                  <a:lnTo>
                    <a:pt x="4522470" y="183006"/>
                  </a:lnTo>
                  <a:lnTo>
                    <a:pt x="4521708" y="186944"/>
                  </a:lnTo>
                  <a:lnTo>
                    <a:pt x="4520819" y="189864"/>
                  </a:lnTo>
                  <a:lnTo>
                    <a:pt x="4519930" y="192786"/>
                  </a:lnTo>
                  <a:lnTo>
                    <a:pt x="4518787" y="194818"/>
                  </a:lnTo>
                  <a:lnTo>
                    <a:pt x="4517390" y="195833"/>
                  </a:lnTo>
                  <a:lnTo>
                    <a:pt x="4515866" y="196976"/>
                  </a:lnTo>
                  <a:lnTo>
                    <a:pt x="4514088" y="197612"/>
                  </a:lnTo>
                  <a:lnTo>
                    <a:pt x="4511802" y="197612"/>
                  </a:lnTo>
                  <a:lnTo>
                    <a:pt x="4510024" y="197612"/>
                  </a:lnTo>
                  <a:lnTo>
                    <a:pt x="4507992" y="197231"/>
                  </a:lnTo>
                  <a:lnTo>
                    <a:pt x="4505833" y="196342"/>
                  </a:lnTo>
                  <a:lnTo>
                    <a:pt x="4503547" y="195580"/>
                  </a:lnTo>
                  <a:lnTo>
                    <a:pt x="4501007" y="194818"/>
                  </a:lnTo>
                  <a:lnTo>
                    <a:pt x="4498213" y="193929"/>
                  </a:lnTo>
                  <a:lnTo>
                    <a:pt x="4495419" y="193039"/>
                  </a:lnTo>
                  <a:lnTo>
                    <a:pt x="4492371" y="192150"/>
                  </a:lnTo>
                  <a:lnTo>
                    <a:pt x="4489069" y="191388"/>
                  </a:lnTo>
                  <a:lnTo>
                    <a:pt x="4485767" y="190626"/>
                  </a:lnTo>
                  <a:lnTo>
                    <a:pt x="4482084" y="190245"/>
                  </a:lnTo>
                  <a:lnTo>
                    <a:pt x="4478020" y="190245"/>
                  </a:lnTo>
                  <a:lnTo>
                    <a:pt x="4473321" y="190245"/>
                  </a:lnTo>
                  <a:lnTo>
                    <a:pt x="4468622" y="191135"/>
                  </a:lnTo>
                  <a:lnTo>
                    <a:pt x="4433570" y="218058"/>
                  </a:lnTo>
                  <a:lnTo>
                    <a:pt x="4416044" y="242824"/>
                  </a:lnTo>
                  <a:lnTo>
                    <a:pt x="4416044" y="429006"/>
                  </a:lnTo>
                  <a:lnTo>
                    <a:pt x="4416044" y="431164"/>
                  </a:lnTo>
                  <a:lnTo>
                    <a:pt x="4415409" y="433197"/>
                  </a:lnTo>
                  <a:lnTo>
                    <a:pt x="4414012" y="434848"/>
                  </a:lnTo>
                  <a:lnTo>
                    <a:pt x="4412742" y="436499"/>
                  </a:lnTo>
                  <a:lnTo>
                    <a:pt x="4410456" y="437895"/>
                  </a:lnTo>
                  <a:lnTo>
                    <a:pt x="4407154" y="439038"/>
                  </a:lnTo>
                  <a:lnTo>
                    <a:pt x="4403979" y="440181"/>
                  </a:lnTo>
                  <a:lnTo>
                    <a:pt x="4399661" y="440944"/>
                  </a:lnTo>
                  <a:lnTo>
                    <a:pt x="4394327" y="441579"/>
                  </a:lnTo>
                  <a:lnTo>
                    <a:pt x="4388866" y="442087"/>
                  </a:lnTo>
                  <a:lnTo>
                    <a:pt x="4382135" y="442341"/>
                  </a:lnTo>
                  <a:lnTo>
                    <a:pt x="4373880" y="442341"/>
                  </a:lnTo>
                  <a:lnTo>
                    <a:pt x="4365625" y="442341"/>
                  </a:lnTo>
                  <a:lnTo>
                    <a:pt x="4331716" y="431164"/>
                  </a:lnTo>
                  <a:lnTo>
                    <a:pt x="4331716" y="429006"/>
                  </a:lnTo>
                  <a:lnTo>
                    <a:pt x="4331716" y="130301"/>
                  </a:lnTo>
                  <a:lnTo>
                    <a:pt x="4331716" y="128016"/>
                  </a:lnTo>
                  <a:lnTo>
                    <a:pt x="4332224" y="126111"/>
                  </a:lnTo>
                  <a:lnTo>
                    <a:pt x="4333367" y="124460"/>
                  </a:lnTo>
                  <a:lnTo>
                    <a:pt x="4334510" y="122681"/>
                  </a:lnTo>
                  <a:lnTo>
                    <a:pt x="4336415" y="121285"/>
                  </a:lnTo>
                  <a:lnTo>
                    <a:pt x="4339336" y="120268"/>
                  </a:lnTo>
                  <a:lnTo>
                    <a:pt x="4342257" y="119125"/>
                  </a:lnTo>
                  <a:lnTo>
                    <a:pt x="4346067" y="118237"/>
                  </a:lnTo>
                  <a:lnTo>
                    <a:pt x="4350639" y="117729"/>
                  </a:lnTo>
                  <a:lnTo>
                    <a:pt x="4355211" y="117093"/>
                  </a:lnTo>
                  <a:lnTo>
                    <a:pt x="4360926" y="116839"/>
                  </a:lnTo>
                  <a:lnTo>
                    <a:pt x="4367784" y="116839"/>
                  </a:lnTo>
                  <a:lnTo>
                    <a:pt x="4375023" y="116839"/>
                  </a:lnTo>
                  <a:lnTo>
                    <a:pt x="4380865" y="117093"/>
                  </a:lnTo>
                  <a:lnTo>
                    <a:pt x="4385564" y="117729"/>
                  </a:lnTo>
                  <a:lnTo>
                    <a:pt x="4390263" y="118237"/>
                  </a:lnTo>
                  <a:lnTo>
                    <a:pt x="4393946" y="119125"/>
                  </a:lnTo>
                  <a:lnTo>
                    <a:pt x="4396486" y="120268"/>
                  </a:lnTo>
                  <a:lnTo>
                    <a:pt x="4399026" y="121285"/>
                  </a:lnTo>
                  <a:lnTo>
                    <a:pt x="4400931" y="122681"/>
                  </a:lnTo>
                  <a:lnTo>
                    <a:pt x="4401947" y="124460"/>
                  </a:lnTo>
                  <a:lnTo>
                    <a:pt x="4403090" y="126111"/>
                  </a:lnTo>
                  <a:lnTo>
                    <a:pt x="4403725" y="128016"/>
                  </a:lnTo>
                  <a:lnTo>
                    <a:pt x="4403725" y="130301"/>
                  </a:lnTo>
                  <a:lnTo>
                    <a:pt x="4403725" y="167386"/>
                  </a:lnTo>
                  <a:lnTo>
                    <a:pt x="4430916" y="134663"/>
                  </a:lnTo>
                  <a:lnTo>
                    <a:pt x="4464304" y="113664"/>
                  </a:lnTo>
                  <a:lnTo>
                    <a:pt x="4470527" y="112013"/>
                  </a:lnTo>
                  <a:lnTo>
                    <a:pt x="4476750" y="111125"/>
                  </a:lnTo>
                  <a:lnTo>
                    <a:pt x="4482973" y="111125"/>
                  </a:lnTo>
                  <a:close/>
                </a:path>
                <a:path w="5124450" h="448310">
                  <a:moveTo>
                    <a:pt x="4120642" y="111125"/>
                  </a:moveTo>
                  <a:lnTo>
                    <a:pt x="4170773" y="117340"/>
                  </a:lnTo>
                  <a:lnTo>
                    <a:pt x="4209049" y="135397"/>
                  </a:lnTo>
                  <a:lnTo>
                    <a:pt x="4236466" y="163097"/>
                  </a:lnTo>
                  <a:lnTo>
                    <a:pt x="4253611" y="199262"/>
                  </a:lnTo>
                  <a:lnTo>
                    <a:pt x="4261111" y="242054"/>
                  </a:lnTo>
                  <a:lnTo>
                    <a:pt x="4261612" y="257556"/>
                  </a:lnTo>
                  <a:lnTo>
                    <a:pt x="4261612" y="270891"/>
                  </a:lnTo>
                  <a:lnTo>
                    <a:pt x="4261612" y="281177"/>
                  </a:lnTo>
                  <a:lnTo>
                    <a:pt x="4259326" y="288798"/>
                  </a:lnTo>
                  <a:lnTo>
                    <a:pt x="4254754" y="293624"/>
                  </a:lnTo>
                  <a:lnTo>
                    <a:pt x="4250182" y="298576"/>
                  </a:lnTo>
                  <a:lnTo>
                    <a:pt x="4243959" y="300989"/>
                  </a:lnTo>
                  <a:lnTo>
                    <a:pt x="4235831" y="300989"/>
                  </a:lnTo>
                  <a:lnTo>
                    <a:pt x="4054094" y="300989"/>
                  </a:lnTo>
                  <a:lnTo>
                    <a:pt x="4061156" y="343165"/>
                  </a:lnTo>
                  <a:lnTo>
                    <a:pt x="4090963" y="375544"/>
                  </a:lnTo>
                  <a:lnTo>
                    <a:pt x="4135755" y="384429"/>
                  </a:lnTo>
                  <a:lnTo>
                    <a:pt x="4146470" y="384236"/>
                  </a:lnTo>
                  <a:lnTo>
                    <a:pt x="4190238" y="377904"/>
                  </a:lnTo>
                  <a:lnTo>
                    <a:pt x="4223766" y="367156"/>
                  </a:lnTo>
                  <a:lnTo>
                    <a:pt x="4229227" y="364998"/>
                  </a:lnTo>
                  <a:lnTo>
                    <a:pt x="4233545" y="363981"/>
                  </a:lnTo>
                  <a:lnTo>
                    <a:pt x="4236847" y="363981"/>
                  </a:lnTo>
                  <a:lnTo>
                    <a:pt x="4238879" y="363981"/>
                  </a:lnTo>
                  <a:lnTo>
                    <a:pt x="4247642" y="386206"/>
                  </a:lnTo>
                  <a:lnTo>
                    <a:pt x="4247642" y="391794"/>
                  </a:lnTo>
                  <a:lnTo>
                    <a:pt x="4247642" y="396748"/>
                  </a:lnTo>
                  <a:lnTo>
                    <a:pt x="4247515" y="400938"/>
                  </a:lnTo>
                  <a:lnTo>
                    <a:pt x="4247261" y="404368"/>
                  </a:lnTo>
                  <a:lnTo>
                    <a:pt x="4247007" y="407797"/>
                  </a:lnTo>
                  <a:lnTo>
                    <a:pt x="4244213" y="419354"/>
                  </a:lnTo>
                  <a:lnTo>
                    <a:pt x="4243324" y="421131"/>
                  </a:lnTo>
                  <a:lnTo>
                    <a:pt x="4242181" y="422656"/>
                  </a:lnTo>
                  <a:lnTo>
                    <a:pt x="4240657" y="424306"/>
                  </a:lnTo>
                  <a:lnTo>
                    <a:pt x="4239260" y="425831"/>
                  </a:lnTo>
                  <a:lnTo>
                    <a:pt x="4196272" y="440386"/>
                  </a:lnTo>
                  <a:lnTo>
                    <a:pt x="4149439" y="447325"/>
                  </a:lnTo>
                  <a:lnTo>
                    <a:pt x="4128008" y="448056"/>
                  </a:lnTo>
                  <a:lnTo>
                    <a:pt x="4108717" y="447434"/>
                  </a:lnTo>
                  <a:lnTo>
                    <a:pt x="4058158" y="438023"/>
                  </a:lnTo>
                  <a:lnTo>
                    <a:pt x="4018813" y="417091"/>
                  </a:lnTo>
                  <a:lnTo>
                    <a:pt x="3990609" y="384429"/>
                  </a:lnTo>
                  <a:lnTo>
                    <a:pt x="3973833" y="339713"/>
                  </a:lnTo>
                  <a:lnTo>
                    <a:pt x="3968369" y="282956"/>
                  </a:lnTo>
                  <a:lnTo>
                    <a:pt x="3969011" y="263526"/>
                  </a:lnTo>
                  <a:lnTo>
                    <a:pt x="3978656" y="211074"/>
                  </a:lnTo>
                  <a:lnTo>
                    <a:pt x="3999569" y="168604"/>
                  </a:lnTo>
                  <a:lnTo>
                    <a:pt x="4030694" y="137223"/>
                  </a:lnTo>
                  <a:lnTo>
                    <a:pt x="4071457" y="117768"/>
                  </a:lnTo>
                  <a:lnTo>
                    <a:pt x="4103358" y="111863"/>
                  </a:lnTo>
                  <a:lnTo>
                    <a:pt x="4120642" y="111125"/>
                  </a:lnTo>
                  <a:close/>
                </a:path>
                <a:path w="5124450" h="448310">
                  <a:moveTo>
                    <a:pt x="3570224" y="111125"/>
                  </a:moveTo>
                  <a:lnTo>
                    <a:pt x="3610586" y="116804"/>
                  </a:lnTo>
                  <a:lnTo>
                    <a:pt x="3648465" y="140321"/>
                  </a:lnTo>
                  <a:lnTo>
                    <a:pt x="3670692" y="177680"/>
                  </a:lnTo>
                  <a:lnTo>
                    <a:pt x="3679340" y="228782"/>
                  </a:lnTo>
                  <a:lnTo>
                    <a:pt x="3679698" y="244475"/>
                  </a:lnTo>
                  <a:lnTo>
                    <a:pt x="3679698" y="429006"/>
                  </a:lnTo>
                  <a:lnTo>
                    <a:pt x="3679698" y="431164"/>
                  </a:lnTo>
                  <a:lnTo>
                    <a:pt x="3679063" y="433197"/>
                  </a:lnTo>
                  <a:lnTo>
                    <a:pt x="3677666" y="434848"/>
                  </a:lnTo>
                  <a:lnTo>
                    <a:pt x="3676396" y="436499"/>
                  </a:lnTo>
                  <a:lnTo>
                    <a:pt x="3645916" y="442341"/>
                  </a:lnTo>
                  <a:lnTo>
                    <a:pt x="3637915" y="442341"/>
                  </a:lnTo>
                  <a:lnTo>
                    <a:pt x="3629533" y="442341"/>
                  </a:lnTo>
                  <a:lnTo>
                    <a:pt x="3604387" y="439038"/>
                  </a:lnTo>
                  <a:lnTo>
                    <a:pt x="3601212" y="437895"/>
                  </a:lnTo>
                  <a:lnTo>
                    <a:pt x="3599053" y="436499"/>
                  </a:lnTo>
                  <a:lnTo>
                    <a:pt x="3597656" y="434848"/>
                  </a:lnTo>
                  <a:lnTo>
                    <a:pt x="3596386" y="433197"/>
                  </a:lnTo>
                  <a:lnTo>
                    <a:pt x="3595624" y="431164"/>
                  </a:lnTo>
                  <a:lnTo>
                    <a:pt x="3595624" y="429006"/>
                  </a:lnTo>
                  <a:lnTo>
                    <a:pt x="3595624" y="258572"/>
                  </a:lnTo>
                  <a:lnTo>
                    <a:pt x="3590417" y="216154"/>
                  </a:lnTo>
                  <a:lnTo>
                    <a:pt x="3561334" y="186181"/>
                  </a:lnTo>
                  <a:lnTo>
                    <a:pt x="3553968" y="184531"/>
                  </a:lnTo>
                  <a:lnTo>
                    <a:pt x="3545459" y="184531"/>
                  </a:lnTo>
                  <a:lnTo>
                    <a:pt x="3504662" y="202767"/>
                  </a:lnTo>
                  <a:lnTo>
                    <a:pt x="3478784" y="230377"/>
                  </a:lnTo>
                  <a:lnTo>
                    <a:pt x="3478784" y="429006"/>
                  </a:lnTo>
                  <a:lnTo>
                    <a:pt x="3478784" y="431164"/>
                  </a:lnTo>
                  <a:lnTo>
                    <a:pt x="3478149" y="433197"/>
                  </a:lnTo>
                  <a:lnTo>
                    <a:pt x="3476752" y="434848"/>
                  </a:lnTo>
                  <a:lnTo>
                    <a:pt x="3475482" y="436499"/>
                  </a:lnTo>
                  <a:lnTo>
                    <a:pt x="3473196" y="437895"/>
                  </a:lnTo>
                  <a:lnTo>
                    <a:pt x="3469894" y="439038"/>
                  </a:lnTo>
                  <a:lnTo>
                    <a:pt x="3466719" y="440181"/>
                  </a:lnTo>
                  <a:lnTo>
                    <a:pt x="3462401" y="440944"/>
                  </a:lnTo>
                  <a:lnTo>
                    <a:pt x="3457067" y="441579"/>
                  </a:lnTo>
                  <a:lnTo>
                    <a:pt x="3451606" y="442087"/>
                  </a:lnTo>
                  <a:lnTo>
                    <a:pt x="3444875" y="442341"/>
                  </a:lnTo>
                  <a:lnTo>
                    <a:pt x="3436620" y="442341"/>
                  </a:lnTo>
                  <a:lnTo>
                    <a:pt x="3428365" y="442341"/>
                  </a:lnTo>
                  <a:lnTo>
                    <a:pt x="3394456" y="431164"/>
                  </a:lnTo>
                  <a:lnTo>
                    <a:pt x="3394456" y="429006"/>
                  </a:lnTo>
                  <a:lnTo>
                    <a:pt x="3394456" y="130301"/>
                  </a:lnTo>
                  <a:lnTo>
                    <a:pt x="3394456" y="128016"/>
                  </a:lnTo>
                  <a:lnTo>
                    <a:pt x="3394964" y="126111"/>
                  </a:lnTo>
                  <a:lnTo>
                    <a:pt x="3396107" y="124460"/>
                  </a:lnTo>
                  <a:lnTo>
                    <a:pt x="3397250" y="122681"/>
                  </a:lnTo>
                  <a:lnTo>
                    <a:pt x="3399155" y="121285"/>
                  </a:lnTo>
                  <a:lnTo>
                    <a:pt x="3402076" y="120268"/>
                  </a:lnTo>
                  <a:lnTo>
                    <a:pt x="3404997" y="119125"/>
                  </a:lnTo>
                  <a:lnTo>
                    <a:pt x="3408807" y="118237"/>
                  </a:lnTo>
                  <a:lnTo>
                    <a:pt x="3413379" y="117729"/>
                  </a:lnTo>
                  <a:lnTo>
                    <a:pt x="3417951" y="117093"/>
                  </a:lnTo>
                  <a:lnTo>
                    <a:pt x="3423666" y="116839"/>
                  </a:lnTo>
                  <a:lnTo>
                    <a:pt x="3430524" y="116839"/>
                  </a:lnTo>
                  <a:lnTo>
                    <a:pt x="3437763" y="116839"/>
                  </a:lnTo>
                  <a:lnTo>
                    <a:pt x="3443605" y="117093"/>
                  </a:lnTo>
                  <a:lnTo>
                    <a:pt x="3448304" y="117729"/>
                  </a:lnTo>
                  <a:lnTo>
                    <a:pt x="3453003" y="118237"/>
                  </a:lnTo>
                  <a:lnTo>
                    <a:pt x="3456686" y="119125"/>
                  </a:lnTo>
                  <a:lnTo>
                    <a:pt x="3459226" y="120268"/>
                  </a:lnTo>
                  <a:lnTo>
                    <a:pt x="3461766" y="121285"/>
                  </a:lnTo>
                  <a:lnTo>
                    <a:pt x="3463671" y="122681"/>
                  </a:lnTo>
                  <a:lnTo>
                    <a:pt x="3464687" y="124460"/>
                  </a:lnTo>
                  <a:lnTo>
                    <a:pt x="3465830" y="126111"/>
                  </a:lnTo>
                  <a:lnTo>
                    <a:pt x="3466465" y="128016"/>
                  </a:lnTo>
                  <a:lnTo>
                    <a:pt x="3466465" y="130301"/>
                  </a:lnTo>
                  <a:lnTo>
                    <a:pt x="3466465" y="164719"/>
                  </a:lnTo>
                  <a:lnTo>
                    <a:pt x="3504041" y="132107"/>
                  </a:lnTo>
                  <a:lnTo>
                    <a:pt x="3542966" y="114522"/>
                  </a:lnTo>
                  <a:lnTo>
                    <a:pt x="3556458" y="111978"/>
                  </a:lnTo>
                  <a:lnTo>
                    <a:pt x="3570224" y="111125"/>
                  </a:lnTo>
                  <a:close/>
                </a:path>
                <a:path w="5124450" h="448310">
                  <a:moveTo>
                    <a:pt x="2858770" y="111125"/>
                  </a:moveTo>
                  <a:lnTo>
                    <a:pt x="2908901" y="117340"/>
                  </a:lnTo>
                  <a:lnTo>
                    <a:pt x="2947177" y="135397"/>
                  </a:lnTo>
                  <a:lnTo>
                    <a:pt x="2974594" y="163097"/>
                  </a:lnTo>
                  <a:lnTo>
                    <a:pt x="2991739" y="199262"/>
                  </a:lnTo>
                  <a:lnTo>
                    <a:pt x="2999239" y="242054"/>
                  </a:lnTo>
                  <a:lnTo>
                    <a:pt x="2999740" y="257556"/>
                  </a:lnTo>
                  <a:lnTo>
                    <a:pt x="2999740" y="270891"/>
                  </a:lnTo>
                  <a:lnTo>
                    <a:pt x="2999740" y="281177"/>
                  </a:lnTo>
                  <a:lnTo>
                    <a:pt x="2997454" y="288798"/>
                  </a:lnTo>
                  <a:lnTo>
                    <a:pt x="2992882" y="293624"/>
                  </a:lnTo>
                  <a:lnTo>
                    <a:pt x="2988310" y="298576"/>
                  </a:lnTo>
                  <a:lnTo>
                    <a:pt x="2982087" y="300989"/>
                  </a:lnTo>
                  <a:lnTo>
                    <a:pt x="2973959" y="300989"/>
                  </a:lnTo>
                  <a:lnTo>
                    <a:pt x="2792222" y="300989"/>
                  </a:lnTo>
                  <a:lnTo>
                    <a:pt x="2799284" y="343165"/>
                  </a:lnTo>
                  <a:lnTo>
                    <a:pt x="2829091" y="375544"/>
                  </a:lnTo>
                  <a:lnTo>
                    <a:pt x="2873883" y="384429"/>
                  </a:lnTo>
                  <a:lnTo>
                    <a:pt x="2884598" y="384236"/>
                  </a:lnTo>
                  <a:lnTo>
                    <a:pt x="2928366" y="377904"/>
                  </a:lnTo>
                  <a:lnTo>
                    <a:pt x="2961894" y="367156"/>
                  </a:lnTo>
                  <a:lnTo>
                    <a:pt x="2967355" y="364998"/>
                  </a:lnTo>
                  <a:lnTo>
                    <a:pt x="2971673" y="363981"/>
                  </a:lnTo>
                  <a:lnTo>
                    <a:pt x="2974975" y="363981"/>
                  </a:lnTo>
                  <a:lnTo>
                    <a:pt x="2977007" y="363981"/>
                  </a:lnTo>
                  <a:lnTo>
                    <a:pt x="2985770" y="386206"/>
                  </a:lnTo>
                  <a:lnTo>
                    <a:pt x="2985770" y="391794"/>
                  </a:lnTo>
                  <a:lnTo>
                    <a:pt x="2985770" y="396748"/>
                  </a:lnTo>
                  <a:lnTo>
                    <a:pt x="2985643" y="400938"/>
                  </a:lnTo>
                  <a:lnTo>
                    <a:pt x="2985389" y="404368"/>
                  </a:lnTo>
                  <a:lnTo>
                    <a:pt x="2985135" y="407797"/>
                  </a:lnTo>
                  <a:lnTo>
                    <a:pt x="2982341" y="419354"/>
                  </a:lnTo>
                  <a:lnTo>
                    <a:pt x="2981452" y="421131"/>
                  </a:lnTo>
                  <a:lnTo>
                    <a:pt x="2980309" y="422656"/>
                  </a:lnTo>
                  <a:lnTo>
                    <a:pt x="2978785" y="424306"/>
                  </a:lnTo>
                  <a:lnTo>
                    <a:pt x="2977388" y="425831"/>
                  </a:lnTo>
                  <a:lnTo>
                    <a:pt x="2934400" y="440386"/>
                  </a:lnTo>
                  <a:lnTo>
                    <a:pt x="2887567" y="447325"/>
                  </a:lnTo>
                  <a:lnTo>
                    <a:pt x="2866136" y="448056"/>
                  </a:lnTo>
                  <a:lnTo>
                    <a:pt x="2846845" y="447434"/>
                  </a:lnTo>
                  <a:lnTo>
                    <a:pt x="2796286" y="438023"/>
                  </a:lnTo>
                  <a:lnTo>
                    <a:pt x="2756941" y="417091"/>
                  </a:lnTo>
                  <a:lnTo>
                    <a:pt x="2728737" y="384429"/>
                  </a:lnTo>
                  <a:lnTo>
                    <a:pt x="2711961" y="339713"/>
                  </a:lnTo>
                  <a:lnTo>
                    <a:pt x="2706497" y="282956"/>
                  </a:lnTo>
                  <a:lnTo>
                    <a:pt x="2707139" y="263526"/>
                  </a:lnTo>
                  <a:lnTo>
                    <a:pt x="2716784" y="211074"/>
                  </a:lnTo>
                  <a:lnTo>
                    <a:pt x="2737697" y="168604"/>
                  </a:lnTo>
                  <a:lnTo>
                    <a:pt x="2768822" y="137223"/>
                  </a:lnTo>
                  <a:lnTo>
                    <a:pt x="2809585" y="117768"/>
                  </a:lnTo>
                  <a:lnTo>
                    <a:pt x="2841486" y="111863"/>
                  </a:lnTo>
                  <a:lnTo>
                    <a:pt x="2858770" y="111125"/>
                  </a:lnTo>
                  <a:close/>
                </a:path>
                <a:path w="5124450" h="448310">
                  <a:moveTo>
                    <a:pt x="2033777" y="111125"/>
                  </a:moveTo>
                  <a:lnTo>
                    <a:pt x="2077847" y="116205"/>
                  </a:lnTo>
                  <a:lnTo>
                    <a:pt x="2113661" y="130810"/>
                  </a:lnTo>
                  <a:lnTo>
                    <a:pt x="2115820" y="132461"/>
                  </a:lnTo>
                  <a:lnTo>
                    <a:pt x="2120138" y="141858"/>
                  </a:lnTo>
                  <a:lnTo>
                    <a:pt x="2120646" y="144144"/>
                  </a:lnTo>
                  <a:lnTo>
                    <a:pt x="2121027" y="147066"/>
                  </a:lnTo>
                  <a:lnTo>
                    <a:pt x="2121408" y="150494"/>
                  </a:lnTo>
                  <a:lnTo>
                    <a:pt x="2121662" y="153924"/>
                  </a:lnTo>
                  <a:lnTo>
                    <a:pt x="2121916" y="158242"/>
                  </a:lnTo>
                  <a:lnTo>
                    <a:pt x="2121916" y="163449"/>
                  </a:lnTo>
                  <a:lnTo>
                    <a:pt x="2121916" y="169418"/>
                  </a:lnTo>
                  <a:lnTo>
                    <a:pt x="2113661" y="192912"/>
                  </a:lnTo>
                  <a:lnTo>
                    <a:pt x="2111883" y="192912"/>
                  </a:lnTo>
                  <a:lnTo>
                    <a:pt x="2109851" y="192912"/>
                  </a:lnTo>
                  <a:lnTo>
                    <a:pt x="2106676" y="191769"/>
                  </a:lnTo>
                  <a:lnTo>
                    <a:pt x="2102485" y="189356"/>
                  </a:lnTo>
                  <a:lnTo>
                    <a:pt x="2098167" y="187070"/>
                  </a:lnTo>
                  <a:lnTo>
                    <a:pt x="2092960" y="184531"/>
                  </a:lnTo>
                  <a:lnTo>
                    <a:pt x="2086483" y="181863"/>
                  </a:lnTo>
                  <a:lnTo>
                    <a:pt x="2080133" y="179197"/>
                  </a:lnTo>
                  <a:lnTo>
                    <a:pt x="2035810" y="170814"/>
                  </a:lnTo>
                  <a:lnTo>
                    <a:pt x="2028190" y="170814"/>
                  </a:lnTo>
                  <a:lnTo>
                    <a:pt x="2002282" y="179831"/>
                  </a:lnTo>
                  <a:lnTo>
                    <a:pt x="1998726" y="182752"/>
                  </a:lnTo>
                  <a:lnTo>
                    <a:pt x="1996059" y="186181"/>
                  </a:lnTo>
                  <a:lnTo>
                    <a:pt x="1994281" y="189992"/>
                  </a:lnTo>
                  <a:lnTo>
                    <a:pt x="1992502" y="193929"/>
                  </a:lnTo>
                  <a:lnTo>
                    <a:pt x="1991614" y="198119"/>
                  </a:lnTo>
                  <a:lnTo>
                    <a:pt x="1991614" y="202564"/>
                  </a:lnTo>
                  <a:lnTo>
                    <a:pt x="1991614" y="209550"/>
                  </a:lnTo>
                  <a:lnTo>
                    <a:pt x="1993773" y="215264"/>
                  </a:lnTo>
                  <a:lnTo>
                    <a:pt x="1997964" y="219963"/>
                  </a:lnTo>
                  <a:lnTo>
                    <a:pt x="2002155" y="224662"/>
                  </a:lnTo>
                  <a:lnTo>
                    <a:pt x="2038350" y="242443"/>
                  </a:lnTo>
                  <a:lnTo>
                    <a:pt x="2044965" y="244852"/>
                  </a:lnTo>
                  <a:lnTo>
                    <a:pt x="2051653" y="247332"/>
                  </a:lnTo>
                  <a:lnTo>
                    <a:pt x="2091944" y="265556"/>
                  </a:lnTo>
                  <a:lnTo>
                    <a:pt x="2124884" y="295417"/>
                  </a:lnTo>
                  <a:lnTo>
                    <a:pt x="2138168" y="334694"/>
                  </a:lnTo>
                  <a:lnTo>
                    <a:pt x="2138553" y="344550"/>
                  </a:lnTo>
                  <a:lnTo>
                    <a:pt x="2137957" y="356933"/>
                  </a:lnTo>
                  <a:lnTo>
                    <a:pt x="2123767" y="398766"/>
                  </a:lnTo>
                  <a:lnTo>
                    <a:pt x="2093031" y="428041"/>
                  </a:lnTo>
                  <a:lnTo>
                    <a:pt x="2048809" y="444412"/>
                  </a:lnTo>
                  <a:lnTo>
                    <a:pt x="2009394" y="448056"/>
                  </a:lnTo>
                  <a:lnTo>
                    <a:pt x="2001107" y="447891"/>
                  </a:lnTo>
                  <a:lnTo>
                    <a:pt x="1962927" y="442674"/>
                  </a:lnTo>
                  <a:lnTo>
                    <a:pt x="1924685" y="428625"/>
                  </a:lnTo>
                  <a:lnTo>
                    <a:pt x="1912620" y="412750"/>
                  </a:lnTo>
                  <a:lnTo>
                    <a:pt x="1911223" y="407669"/>
                  </a:lnTo>
                  <a:lnTo>
                    <a:pt x="1910588" y="400304"/>
                  </a:lnTo>
                  <a:lnTo>
                    <a:pt x="1910588" y="390398"/>
                  </a:lnTo>
                  <a:lnTo>
                    <a:pt x="1910588" y="383920"/>
                  </a:lnTo>
                  <a:lnTo>
                    <a:pt x="1913255" y="365506"/>
                  </a:lnTo>
                  <a:lnTo>
                    <a:pt x="1914144" y="363219"/>
                  </a:lnTo>
                  <a:lnTo>
                    <a:pt x="1915287" y="361569"/>
                  </a:lnTo>
                  <a:lnTo>
                    <a:pt x="1916557" y="360806"/>
                  </a:lnTo>
                  <a:lnTo>
                    <a:pt x="1917954" y="360044"/>
                  </a:lnTo>
                  <a:lnTo>
                    <a:pt x="1919605" y="359663"/>
                  </a:lnTo>
                  <a:lnTo>
                    <a:pt x="1921637" y="359663"/>
                  </a:lnTo>
                  <a:lnTo>
                    <a:pt x="1924050" y="359663"/>
                  </a:lnTo>
                  <a:lnTo>
                    <a:pt x="1927733" y="361061"/>
                  </a:lnTo>
                  <a:lnTo>
                    <a:pt x="1932559" y="363855"/>
                  </a:lnTo>
                  <a:lnTo>
                    <a:pt x="1937258" y="366649"/>
                  </a:lnTo>
                  <a:lnTo>
                    <a:pt x="1943227" y="369697"/>
                  </a:lnTo>
                  <a:lnTo>
                    <a:pt x="1982739" y="384303"/>
                  </a:lnTo>
                  <a:lnTo>
                    <a:pt x="2007743" y="386714"/>
                  </a:lnTo>
                  <a:lnTo>
                    <a:pt x="2015236" y="386714"/>
                  </a:lnTo>
                  <a:lnTo>
                    <a:pt x="2043302" y="377698"/>
                  </a:lnTo>
                  <a:lnTo>
                    <a:pt x="2047748" y="374776"/>
                  </a:lnTo>
                  <a:lnTo>
                    <a:pt x="2051050" y="371094"/>
                  </a:lnTo>
                  <a:lnTo>
                    <a:pt x="2053209" y="366649"/>
                  </a:lnTo>
                  <a:lnTo>
                    <a:pt x="2055495" y="362204"/>
                  </a:lnTo>
                  <a:lnTo>
                    <a:pt x="2056511" y="357124"/>
                  </a:lnTo>
                  <a:lnTo>
                    <a:pt x="2056511" y="351281"/>
                  </a:lnTo>
                  <a:lnTo>
                    <a:pt x="2056511" y="344550"/>
                  </a:lnTo>
                  <a:lnTo>
                    <a:pt x="2027174" y="317881"/>
                  </a:lnTo>
                  <a:lnTo>
                    <a:pt x="2004395" y="309026"/>
                  </a:lnTo>
                  <a:lnTo>
                    <a:pt x="1997789" y="306482"/>
                  </a:lnTo>
                  <a:lnTo>
                    <a:pt x="1957959" y="288036"/>
                  </a:lnTo>
                  <a:lnTo>
                    <a:pt x="1925605" y="258079"/>
                  </a:lnTo>
                  <a:lnTo>
                    <a:pt x="1912621" y="218090"/>
                  </a:lnTo>
                  <a:lnTo>
                    <a:pt x="1912239" y="207899"/>
                  </a:lnTo>
                  <a:lnTo>
                    <a:pt x="1912762" y="197445"/>
                  </a:lnTo>
                  <a:lnTo>
                    <a:pt x="1925266" y="160014"/>
                  </a:lnTo>
                  <a:lnTo>
                    <a:pt x="1953011" y="131970"/>
                  </a:lnTo>
                  <a:lnTo>
                    <a:pt x="1994719" y="115143"/>
                  </a:lnTo>
                  <a:lnTo>
                    <a:pt x="2020091" y="111575"/>
                  </a:lnTo>
                  <a:lnTo>
                    <a:pt x="2033777" y="111125"/>
                  </a:lnTo>
                  <a:close/>
                </a:path>
                <a:path w="5124450" h="448310">
                  <a:moveTo>
                    <a:pt x="1705229" y="111125"/>
                  </a:moveTo>
                  <a:lnTo>
                    <a:pt x="1759414" y="117286"/>
                  </a:lnTo>
                  <a:lnTo>
                    <a:pt x="1801780" y="135477"/>
                  </a:lnTo>
                  <a:lnTo>
                    <a:pt x="1832594" y="165221"/>
                  </a:lnTo>
                  <a:lnTo>
                    <a:pt x="1852168" y="205994"/>
                  </a:lnTo>
                  <a:lnTo>
                    <a:pt x="1860972" y="257250"/>
                  </a:lnTo>
                  <a:lnTo>
                    <a:pt x="1861566" y="276606"/>
                  </a:lnTo>
                  <a:lnTo>
                    <a:pt x="1860944" y="295249"/>
                  </a:lnTo>
                  <a:lnTo>
                    <a:pt x="1851533" y="346201"/>
                  </a:lnTo>
                  <a:lnTo>
                    <a:pt x="1830601" y="388600"/>
                  </a:lnTo>
                  <a:lnTo>
                    <a:pt x="1798018" y="420655"/>
                  </a:lnTo>
                  <a:lnTo>
                    <a:pt x="1753744" y="441037"/>
                  </a:lnTo>
                  <a:lnTo>
                    <a:pt x="1697863" y="448056"/>
                  </a:lnTo>
                  <a:lnTo>
                    <a:pt x="1678527" y="447365"/>
                  </a:lnTo>
                  <a:lnTo>
                    <a:pt x="1628521" y="437006"/>
                  </a:lnTo>
                  <a:lnTo>
                    <a:pt x="1589962" y="414807"/>
                  </a:lnTo>
                  <a:lnTo>
                    <a:pt x="1562687" y="381333"/>
                  </a:lnTo>
                  <a:lnTo>
                    <a:pt x="1546703" y="336974"/>
                  </a:lnTo>
                  <a:lnTo>
                    <a:pt x="1541399" y="282575"/>
                  </a:lnTo>
                  <a:lnTo>
                    <a:pt x="1542041" y="263929"/>
                  </a:lnTo>
                  <a:lnTo>
                    <a:pt x="1551686" y="212851"/>
                  </a:lnTo>
                  <a:lnTo>
                    <a:pt x="1572724" y="170400"/>
                  </a:lnTo>
                  <a:lnTo>
                    <a:pt x="1605248" y="138509"/>
                  </a:lnTo>
                  <a:lnTo>
                    <a:pt x="1649329" y="118143"/>
                  </a:lnTo>
                  <a:lnTo>
                    <a:pt x="1705229" y="111125"/>
                  </a:lnTo>
                  <a:close/>
                </a:path>
                <a:path w="5124450" h="448310">
                  <a:moveTo>
                    <a:pt x="1474597" y="111125"/>
                  </a:moveTo>
                  <a:lnTo>
                    <a:pt x="1477518" y="111125"/>
                  </a:lnTo>
                  <a:lnTo>
                    <a:pt x="1480693" y="111379"/>
                  </a:lnTo>
                  <a:lnTo>
                    <a:pt x="1483995" y="111632"/>
                  </a:lnTo>
                  <a:lnTo>
                    <a:pt x="1487424" y="112013"/>
                  </a:lnTo>
                  <a:lnTo>
                    <a:pt x="1490852" y="112522"/>
                  </a:lnTo>
                  <a:lnTo>
                    <a:pt x="1494409" y="113411"/>
                  </a:lnTo>
                  <a:lnTo>
                    <a:pt x="1497965" y="114173"/>
                  </a:lnTo>
                  <a:lnTo>
                    <a:pt x="1509649" y="119252"/>
                  </a:lnTo>
                  <a:lnTo>
                    <a:pt x="1510919" y="120268"/>
                  </a:lnTo>
                  <a:lnTo>
                    <a:pt x="1511808" y="121538"/>
                  </a:lnTo>
                  <a:lnTo>
                    <a:pt x="1512316" y="122936"/>
                  </a:lnTo>
                  <a:lnTo>
                    <a:pt x="1512824" y="124206"/>
                  </a:lnTo>
                  <a:lnTo>
                    <a:pt x="1515110" y="143637"/>
                  </a:lnTo>
                  <a:lnTo>
                    <a:pt x="1515110" y="149987"/>
                  </a:lnTo>
                  <a:lnTo>
                    <a:pt x="1515110" y="158114"/>
                  </a:lnTo>
                  <a:lnTo>
                    <a:pt x="1515110" y="166116"/>
                  </a:lnTo>
                  <a:lnTo>
                    <a:pt x="1514983" y="172719"/>
                  </a:lnTo>
                  <a:lnTo>
                    <a:pt x="1514475" y="177800"/>
                  </a:lnTo>
                  <a:lnTo>
                    <a:pt x="1514094" y="183006"/>
                  </a:lnTo>
                  <a:lnTo>
                    <a:pt x="1513332" y="186944"/>
                  </a:lnTo>
                  <a:lnTo>
                    <a:pt x="1512443" y="189864"/>
                  </a:lnTo>
                  <a:lnTo>
                    <a:pt x="1511554" y="192786"/>
                  </a:lnTo>
                  <a:lnTo>
                    <a:pt x="1510411" y="194818"/>
                  </a:lnTo>
                  <a:lnTo>
                    <a:pt x="1509014" y="195833"/>
                  </a:lnTo>
                  <a:lnTo>
                    <a:pt x="1507490" y="196976"/>
                  </a:lnTo>
                  <a:lnTo>
                    <a:pt x="1505712" y="197612"/>
                  </a:lnTo>
                  <a:lnTo>
                    <a:pt x="1503426" y="197612"/>
                  </a:lnTo>
                  <a:lnTo>
                    <a:pt x="1501648" y="197612"/>
                  </a:lnTo>
                  <a:lnTo>
                    <a:pt x="1499616" y="197231"/>
                  </a:lnTo>
                  <a:lnTo>
                    <a:pt x="1497457" y="196342"/>
                  </a:lnTo>
                  <a:lnTo>
                    <a:pt x="1495171" y="195580"/>
                  </a:lnTo>
                  <a:lnTo>
                    <a:pt x="1492631" y="194818"/>
                  </a:lnTo>
                  <a:lnTo>
                    <a:pt x="1489837" y="193929"/>
                  </a:lnTo>
                  <a:lnTo>
                    <a:pt x="1487043" y="193039"/>
                  </a:lnTo>
                  <a:lnTo>
                    <a:pt x="1483995" y="192150"/>
                  </a:lnTo>
                  <a:lnTo>
                    <a:pt x="1480693" y="191388"/>
                  </a:lnTo>
                  <a:lnTo>
                    <a:pt x="1477391" y="190626"/>
                  </a:lnTo>
                  <a:lnTo>
                    <a:pt x="1473708" y="190245"/>
                  </a:lnTo>
                  <a:lnTo>
                    <a:pt x="1469644" y="190245"/>
                  </a:lnTo>
                  <a:lnTo>
                    <a:pt x="1464945" y="190245"/>
                  </a:lnTo>
                  <a:lnTo>
                    <a:pt x="1460246" y="191135"/>
                  </a:lnTo>
                  <a:lnTo>
                    <a:pt x="1425321" y="218058"/>
                  </a:lnTo>
                  <a:lnTo>
                    <a:pt x="1407668" y="242824"/>
                  </a:lnTo>
                  <a:lnTo>
                    <a:pt x="1407668" y="429006"/>
                  </a:lnTo>
                  <a:lnTo>
                    <a:pt x="1407668" y="431164"/>
                  </a:lnTo>
                  <a:lnTo>
                    <a:pt x="1407033" y="433197"/>
                  </a:lnTo>
                  <a:lnTo>
                    <a:pt x="1405636" y="434848"/>
                  </a:lnTo>
                  <a:lnTo>
                    <a:pt x="1404366" y="436499"/>
                  </a:lnTo>
                  <a:lnTo>
                    <a:pt x="1402080" y="437895"/>
                  </a:lnTo>
                  <a:lnTo>
                    <a:pt x="1398777" y="439038"/>
                  </a:lnTo>
                  <a:lnTo>
                    <a:pt x="1395602" y="440181"/>
                  </a:lnTo>
                  <a:lnTo>
                    <a:pt x="1391285" y="440944"/>
                  </a:lnTo>
                  <a:lnTo>
                    <a:pt x="1385951" y="441579"/>
                  </a:lnTo>
                  <a:lnTo>
                    <a:pt x="1380617" y="442087"/>
                  </a:lnTo>
                  <a:lnTo>
                    <a:pt x="1373759" y="442341"/>
                  </a:lnTo>
                  <a:lnTo>
                    <a:pt x="1365504" y="442341"/>
                  </a:lnTo>
                  <a:lnTo>
                    <a:pt x="1357249" y="442341"/>
                  </a:lnTo>
                  <a:lnTo>
                    <a:pt x="1323340" y="431164"/>
                  </a:lnTo>
                  <a:lnTo>
                    <a:pt x="1323340" y="429006"/>
                  </a:lnTo>
                  <a:lnTo>
                    <a:pt x="1323340" y="130301"/>
                  </a:lnTo>
                  <a:lnTo>
                    <a:pt x="1323340" y="128016"/>
                  </a:lnTo>
                  <a:lnTo>
                    <a:pt x="1323848" y="126111"/>
                  </a:lnTo>
                  <a:lnTo>
                    <a:pt x="1324991" y="124460"/>
                  </a:lnTo>
                  <a:lnTo>
                    <a:pt x="1326134" y="122681"/>
                  </a:lnTo>
                  <a:lnTo>
                    <a:pt x="1328039" y="121285"/>
                  </a:lnTo>
                  <a:lnTo>
                    <a:pt x="1330960" y="120268"/>
                  </a:lnTo>
                  <a:lnTo>
                    <a:pt x="1333881" y="119125"/>
                  </a:lnTo>
                  <a:lnTo>
                    <a:pt x="1337691" y="118237"/>
                  </a:lnTo>
                  <a:lnTo>
                    <a:pt x="1342263" y="117729"/>
                  </a:lnTo>
                  <a:lnTo>
                    <a:pt x="1346835" y="117093"/>
                  </a:lnTo>
                  <a:lnTo>
                    <a:pt x="1352550" y="116839"/>
                  </a:lnTo>
                  <a:lnTo>
                    <a:pt x="1359408" y="116839"/>
                  </a:lnTo>
                  <a:lnTo>
                    <a:pt x="1366647" y="116839"/>
                  </a:lnTo>
                  <a:lnTo>
                    <a:pt x="1372489" y="117093"/>
                  </a:lnTo>
                  <a:lnTo>
                    <a:pt x="1377188" y="117729"/>
                  </a:lnTo>
                  <a:lnTo>
                    <a:pt x="1381887" y="118237"/>
                  </a:lnTo>
                  <a:lnTo>
                    <a:pt x="1385570" y="119125"/>
                  </a:lnTo>
                  <a:lnTo>
                    <a:pt x="1388110" y="120268"/>
                  </a:lnTo>
                  <a:lnTo>
                    <a:pt x="1390650" y="121285"/>
                  </a:lnTo>
                  <a:lnTo>
                    <a:pt x="1392555" y="122681"/>
                  </a:lnTo>
                  <a:lnTo>
                    <a:pt x="1393571" y="124460"/>
                  </a:lnTo>
                  <a:lnTo>
                    <a:pt x="1394714" y="126111"/>
                  </a:lnTo>
                  <a:lnTo>
                    <a:pt x="1395349" y="128016"/>
                  </a:lnTo>
                  <a:lnTo>
                    <a:pt x="1395349" y="130301"/>
                  </a:lnTo>
                  <a:lnTo>
                    <a:pt x="1395349" y="167386"/>
                  </a:lnTo>
                  <a:lnTo>
                    <a:pt x="1422540" y="134663"/>
                  </a:lnTo>
                  <a:lnTo>
                    <a:pt x="1455927" y="113664"/>
                  </a:lnTo>
                  <a:lnTo>
                    <a:pt x="1468374" y="111125"/>
                  </a:lnTo>
                  <a:lnTo>
                    <a:pt x="1474597" y="111125"/>
                  </a:lnTo>
                  <a:close/>
                </a:path>
                <a:path w="5124450" h="448310">
                  <a:moveTo>
                    <a:pt x="900176" y="111125"/>
                  </a:moveTo>
                  <a:lnTo>
                    <a:pt x="940538" y="116804"/>
                  </a:lnTo>
                  <a:lnTo>
                    <a:pt x="978417" y="140321"/>
                  </a:lnTo>
                  <a:lnTo>
                    <a:pt x="1000644" y="177680"/>
                  </a:lnTo>
                  <a:lnTo>
                    <a:pt x="1009292" y="228782"/>
                  </a:lnTo>
                  <a:lnTo>
                    <a:pt x="1009650" y="244475"/>
                  </a:lnTo>
                  <a:lnTo>
                    <a:pt x="1009650" y="429006"/>
                  </a:lnTo>
                  <a:lnTo>
                    <a:pt x="1009650" y="431164"/>
                  </a:lnTo>
                  <a:lnTo>
                    <a:pt x="1009015" y="433197"/>
                  </a:lnTo>
                  <a:lnTo>
                    <a:pt x="1007618" y="434848"/>
                  </a:lnTo>
                  <a:lnTo>
                    <a:pt x="1006348" y="436499"/>
                  </a:lnTo>
                  <a:lnTo>
                    <a:pt x="975868" y="442341"/>
                  </a:lnTo>
                  <a:lnTo>
                    <a:pt x="967867" y="442341"/>
                  </a:lnTo>
                  <a:lnTo>
                    <a:pt x="959485" y="442341"/>
                  </a:lnTo>
                  <a:lnTo>
                    <a:pt x="934339" y="439038"/>
                  </a:lnTo>
                  <a:lnTo>
                    <a:pt x="931164" y="437895"/>
                  </a:lnTo>
                  <a:lnTo>
                    <a:pt x="929005" y="436499"/>
                  </a:lnTo>
                  <a:lnTo>
                    <a:pt x="927608" y="434848"/>
                  </a:lnTo>
                  <a:lnTo>
                    <a:pt x="926338" y="433197"/>
                  </a:lnTo>
                  <a:lnTo>
                    <a:pt x="925576" y="431164"/>
                  </a:lnTo>
                  <a:lnTo>
                    <a:pt x="925576" y="429006"/>
                  </a:lnTo>
                  <a:lnTo>
                    <a:pt x="925576" y="258572"/>
                  </a:lnTo>
                  <a:lnTo>
                    <a:pt x="920369" y="216154"/>
                  </a:lnTo>
                  <a:lnTo>
                    <a:pt x="891286" y="186181"/>
                  </a:lnTo>
                  <a:lnTo>
                    <a:pt x="883920" y="184531"/>
                  </a:lnTo>
                  <a:lnTo>
                    <a:pt x="875411" y="184531"/>
                  </a:lnTo>
                  <a:lnTo>
                    <a:pt x="834614" y="202767"/>
                  </a:lnTo>
                  <a:lnTo>
                    <a:pt x="808736" y="230377"/>
                  </a:lnTo>
                  <a:lnTo>
                    <a:pt x="808736" y="429006"/>
                  </a:lnTo>
                  <a:lnTo>
                    <a:pt x="808736" y="431164"/>
                  </a:lnTo>
                  <a:lnTo>
                    <a:pt x="808101" y="433197"/>
                  </a:lnTo>
                  <a:lnTo>
                    <a:pt x="806704" y="434848"/>
                  </a:lnTo>
                  <a:lnTo>
                    <a:pt x="805434" y="436499"/>
                  </a:lnTo>
                  <a:lnTo>
                    <a:pt x="803148" y="437895"/>
                  </a:lnTo>
                  <a:lnTo>
                    <a:pt x="799846" y="439038"/>
                  </a:lnTo>
                  <a:lnTo>
                    <a:pt x="796671" y="440181"/>
                  </a:lnTo>
                  <a:lnTo>
                    <a:pt x="792352" y="440944"/>
                  </a:lnTo>
                  <a:lnTo>
                    <a:pt x="787019" y="441579"/>
                  </a:lnTo>
                  <a:lnTo>
                    <a:pt x="781558" y="442087"/>
                  </a:lnTo>
                  <a:lnTo>
                    <a:pt x="774826" y="442341"/>
                  </a:lnTo>
                  <a:lnTo>
                    <a:pt x="766572" y="442341"/>
                  </a:lnTo>
                  <a:lnTo>
                    <a:pt x="758317" y="442341"/>
                  </a:lnTo>
                  <a:lnTo>
                    <a:pt x="724408" y="431164"/>
                  </a:lnTo>
                  <a:lnTo>
                    <a:pt x="724408" y="429006"/>
                  </a:lnTo>
                  <a:lnTo>
                    <a:pt x="724408" y="130301"/>
                  </a:lnTo>
                  <a:lnTo>
                    <a:pt x="724408" y="128016"/>
                  </a:lnTo>
                  <a:lnTo>
                    <a:pt x="724916" y="126111"/>
                  </a:lnTo>
                  <a:lnTo>
                    <a:pt x="726059" y="124460"/>
                  </a:lnTo>
                  <a:lnTo>
                    <a:pt x="727201" y="122681"/>
                  </a:lnTo>
                  <a:lnTo>
                    <a:pt x="729107" y="121285"/>
                  </a:lnTo>
                  <a:lnTo>
                    <a:pt x="732027" y="120268"/>
                  </a:lnTo>
                  <a:lnTo>
                    <a:pt x="734949" y="119125"/>
                  </a:lnTo>
                  <a:lnTo>
                    <a:pt x="738759" y="118237"/>
                  </a:lnTo>
                  <a:lnTo>
                    <a:pt x="743331" y="117729"/>
                  </a:lnTo>
                  <a:lnTo>
                    <a:pt x="747902" y="117093"/>
                  </a:lnTo>
                  <a:lnTo>
                    <a:pt x="753618" y="116839"/>
                  </a:lnTo>
                  <a:lnTo>
                    <a:pt x="760476" y="116839"/>
                  </a:lnTo>
                  <a:lnTo>
                    <a:pt x="767715" y="116839"/>
                  </a:lnTo>
                  <a:lnTo>
                    <a:pt x="773557" y="117093"/>
                  </a:lnTo>
                  <a:lnTo>
                    <a:pt x="778256" y="117729"/>
                  </a:lnTo>
                  <a:lnTo>
                    <a:pt x="782955" y="118237"/>
                  </a:lnTo>
                  <a:lnTo>
                    <a:pt x="786638" y="119125"/>
                  </a:lnTo>
                  <a:lnTo>
                    <a:pt x="789177" y="120268"/>
                  </a:lnTo>
                  <a:lnTo>
                    <a:pt x="791718" y="121285"/>
                  </a:lnTo>
                  <a:lnTo>
                    <a:pt x="793623" y="122681"/>
                  </a:lnTo>
                  <a:lnTo>
                    <a:pt x="794639" y="124460"/>
                  </a:lnTo>
                  <a:lnTo>
                    <a:pt x="795782" y="126111"/>
                  </a:lnTo>
                  <a:lnTo>
                    <a:pt x="796417" y="128016"/>
                  </a:lnTo>
                  <a:lnTo>
                    <a:pt x="796417" y="130301"/>
                  </a:lnTo>
                  <a:lnTo>
                    <a:pt x="796417" y="164719"/>
                  </a:lnTo>
                  <a:lnTo>
                    <a:pt x="833993" y="132107"/>
                  </a:lnTo>
                  <a:lnTo>
                    <a:pt x="872918" y="114522"/>
                  </a:lnTo>
                  <a:lnTo>
                    <a:pt x="886410" y="111978"/>
                  </a:lnTo>
                  <a:lnTo>
                    <a:pt x="900176" y="111125"/>
                  </a:lnTo>
                  <a:close/>
                </a:path>
                <a:path w="5124450" h="448310">
                  <a:moveTo>
                    <a:pt x="513334" y="111125"/>
                  </a:moveTo>
                  <a:lnTo>
                    <a:pt x="563465" y="117340"/>
                  </a:lnTo>
                  <a:lnTo>
                    <a:pt x="601741" y="135397"/>
                  </a:lnTo>
                  <a:lnTo>
                    <a:pt x="629158" y="163097"/>
                  </a:lnTo>
                  <a:lnTo>
                    <a:pt x="646302" y="199262"/>
                  </a:lnTo>
                  <a:lnTo>
                    <a:pt x="653803" y="242054"/>
                  </a:lnTo>
                  <a:lnTo>
                    <a:pt x="654304" y="257556"/>
                  </a:lnTo>
                  <a:lnTo>
                    <a:pt x="654304" y="270891"/>
                  </a:lnTo>
                  <a:lnTo>
                    <a:pt x="654304" y="281177"/>
                  </a:lnTo>
                  <a:lnTo>
                    <a:pt x="652018" y="288798"/>
                  </a:lnTo>
                  <a:lnTo>
                    <a:pt x="647446" y="293624"/>
                  </a:lnTo>
                  <a:lnTo>
                    <a:pt x="642874" y="298576"/>
                  </a:lnTo>
                  <a:lnTo>
                    <a:pt x="636651" y="300989"/>
                  </a:lnTo>
                  <a:lnTo>
                    <a:pt x="628523" y="300989"/>
                  </a:lnTo>
                  <a:lnTo>
                    <a:pt x="446786" y="300989"/>
                  </a:lnTo>
                  <a:lnTo>
                    <a:pt x="453848" y="343165"/>
                  </a:lnTo>
                  <a:lnTo>
                    <a:pt x="483655" y="375544"/>
                  </a:lnTo>
                  <a:lnTo>
                    <a:pt x="528447" y="384429"/>
                  </a:lnTo>
                  <a:lnTo>
                    <a:pt x="539162" y="384236"/>
                  </a:lnTo>
                  <a:lnTo>
                    <a:pt x="582930" y="377904"/>
                  </a:lnTo>
                  <a:lnTo>
                    <a:pt x="616458" y="367156"/>
                  </a:lnTo>
                  <a:lnTo>
                    <a:pt x="621919" y="364998"/>
                  </a:lnTo>
                  <a:lnTo>
                    <a:pt x="626237" y="363981"/>
                  </a:lnTo>
                  <a:lnTo>
                    <a:pt x="629539" y="363981"/>
                  </a:lnTo>
                  <a:lnTo>
                    <a:pt x="631571" y="363981"/>
                  </a:lnTo>
                  <a:lnTo>
                    <a:pt x="637921" y="369316"/>
                  </a:lnTo>
                  <a:lnTo>
                    <a:pt x="638810" y="371348"/>
                  </a:lnTo>
                  <a:lnTo>
                    <a:pt x="639445" y="374269"/>
                  </a:lnTo>
                  <a:lnTo>
                    <a:pt x="639826" y="377951"/>
                  </a:lnTo>
                  <a:lnTo>
                    <a:pt x="640080" y="381635"/>
                  </a:lnTo>
                  <a:lnTo>
                    <a:pt x="640334" y="386206"/>
                  </a:lnTo>
                  <a:lnTo>
                    <a:pt x="640334" y="391794"/>
                  </a:lnTo>
                  <a:lnTo>
                    <a:pt x="640334" y="396748"/>
                  </a:lnTo>
                  <a:lnTo>
                    <a:pt x="640207" y="400938"/>
                  </a:lnTo>
                  <a:lnTo>
                    <a:pt x="639952" y="404368"/>
                  </a:lnTo>
                  <a:lnTo>
                    <a:pt x="639699" y="407797"/>
                  </a:lnTo>
                  <a:lnTo>
                    <a:pt x="636905" y="419354"/>
                  </a:lnTo>
                  <a:lnTo>
                    <a:pt x="636016" y="421131"/>
                  </a:lnTo>
                  <a:lnTo>
                    <a:pt x="634873" y="422656"/>
                  </a:lnTo>
                  <a:lnTo>
                    <a:pt x="633349" y="424306"/>
                  </a:lnTo>
                  <a:lnTo>
                    <a:pt x="631951" y="425831"/>
                  </a:lnTo>
                  <a:lnTo>
                    <a:pt x="588964" y="440386"/>
                  </a:lnTo>
                  <a:lnTo>
                    <a:pt x="542131" y="447325"/>
                  </a:lnTo>
                  <a:lnTo>
                    <a:pt x="520700" y="448056"/>
                  </a:lnTo>
                  <a:lnTo>
                    <a:pt x="501409" y="447434"/>
                  </a:lnTo>
                  <a:lnTo>
                    <a:pt x="450850" y="438023"/>
                  </a:lnTo>
                  <a:lnTo>
                    <a:pt x="411505" y="417091"/>
                  </a:lnTo>
                  <a:lnTo>
                    <a:pt x="383301" y="384429"/>
                  </a:lnTo>
                  <a:lnTo>
                    <a:pt x="366525" y="339713"/>
                  </a:lnTo>
                  <a:lnTo>
                    <a:pt x="361061" y="282956"/>
                  </a:lnTo>
                  <a:lnTo>
                    <a:pt x="361703" y="263526"/>
                  </a:lnTo>
                  <a:lnTo>
                    <a:pt x="371348" y="211074"/>
                  </a:lnTo>
                  <a:lnTo>
                    <a:pt x="392261" y="168604"/>
                  </a:lnTo>
                  <a:lnTo>
                    <a:pt x="423386" y="137223"/>
                  </a:lnTo>
                  <a:lnTo>
                    <a:pt x="464149" y="117768"/>
                  </a:lnTo>
                  <a:lnTo>
                    <a:pt x="496050" y="111863"/>
                  </a:lnTo>
                  <a:lnTo>
                    <a:pt x="513334" y="111125"/>
                  </a:lnTo>
                  <a:close/>
                </a:path>
                <a:path w="5124450" h="448310">
                  <a:moveTo>
                    <a:pt x="3811905" y="38226"/>
                  </a:moveTo>
                  <a:lnTo>
                    <a:pt x="3820160" y="38226"/>
                  </a:lnTo>
                  <a:lnTo>
                    <a:pt x="3827018" y="38481"/>
                  </a:lnTo>
                  <a:lnTo>
                    <a:pt x="3854069" y="50037"/>
                  </a:lnTo>
                  <a:lnTo>
                    <a:pt x="3854069" y="52197"/>
                  </a:lnTo>
                  <a:lnTo>
                    <a:pt x="3854069" y="118872"/>
                  </a:lnTo>
                  <a:lnTo>
                    <a:pt x="3918966" y="118872"/>
                  </a:lnTo>
                  <a:lnTo>
                    <a:pt x="3921252" y="118872"/>
                  </a:lnTo>
                  <a:lnTo>
                    <a:pt x="3923157" y="119380"/>
                  </a:lnTo>
                  <a:lnTo>
                    <a:pt x="3924808" y="120523"/>
                  </a:lnTo>
                  <a:lnTo>
                    <a:pt x="3926586" y="121666"/>
                  </a:lnTo>
                  <a:lnTo>
                    <a:pt x="3927983" y="123570"/>
                  </a:lnTo>
                  <a:lnTo>
                    <a:pt x="3928999" y="126111"/>
                  </a:lnTo>
                  <a:lnTo>
                    <a:pt x="3930142" y="128650"/>
                  </a:lnTo>
                  <a:lnTo>
                    <a:pt x="3931031" y="132206"/>
                  </a:lnTo>
                  <a:lnTo>
                    <a:pt x="3931539" y="136651"/>
                  </a:lnTo>
                  <a:lnTo>
                    <a:pt x="3932174" y="141097"/>
                  </a:lnTo>
                  <a:lnTo>
                    <a:pt x="3932428" y="146557"/>
                  </a:lnTo>
                  <a:lnTo>
                    <a:pt x="3932428" y="153035"/>
                  </a:lnTo>
                  <a:lnTo>
                    <a:pt x="3932213" y="161607"/>
                  </a:lnTo>
                  <a:lnTo>
                    <a:pt x="3923538" y="187198"/>
                  </a:lnTo>
                  <a:lnTo>
                    <a:pt x="3919347" y="187198"/>
                  </a:lnTo>
                  <a:lnTo>
                    <a:pt x="3854069" y="187198"/>
                  </a:lnTo>
                  <a:lnTo>
                    <a:pt x="3854069" y="327532"/>
                  </a:lnTo>
                  <a:lnTo>
                    <a:pt x="3854545" y="338963"/>
                  </a:lnTo>
                  <a:lnTo>
                    <a:pt x="3872468" y="373364"/>
                  </a:lnTo>
                  <a:lnTo>
                    <a:pt x="3889248" y="376427"/>
                  </a:lnTo>
                  <a:lnTo>
                    <a:pt x="3893693" y="376427"/>
                  </a:lnTo>
                  <a:lnTo>
                    <a:pt x="3897630" y="376047"/>
                  </a:lnTo>
                  <a:lnTo>
                    <a:pt x="3901313" y="375157"/>
                  </a:lnTo>
                  <a:lnTo>
                    <a:pt x="3904869" y="374395"/>
                  </a:lnTo>
                  <a:lnTo>
                    <a:pt x="3917823" y="369824"/>
                  </a:lnTo>
                  <a:lnTo>
                    <a:pt x="3919728" y="369062"/>
                  </a:lnTo>
                  <a:lnTo>
                    <a:pt x="3921506" y="368681"/>
                  </a:lnTo>
                  <a:lnTo>
                    <a:pt x="3923030" y="368681"/>
                  </a:lnTo>
                  <a:lnTo>
                    <a:pt x="3924427" y="368681"/>
                  </a:lnTo>
                  <a:lnTo>
                    <a:pt x="3925697" y="369062"/>
                  </a:lnTo>
                  <a:lnTo>
                    <a:pt x="3926840" y="369824"/>
                  </a:lnTo>
                  <a:lnTo>
                    <a:pt x="3928110" y="370586"/>
                  </a:lnTo>
                  <a:lnTo>
                    <a:pt x="3931539" y="384048"/>
                  </a:lnTo>
                  <a:lnTo>
                    <a:pt x="3932174" y="388112"/>
                  </a:lnTo>
                  <a:lnTo>
                    <a:pt x="3932428" y="393192"/>
                  </a:lnTo>
                  <a:lnTo>
                    <a:pt x="3932428" y="399542"/>
                  </a:lnTo>
                  <a:lnTo>
                    <a:pt x="3932428" y="409320"/>
                  </a:lnTo>
                  <a:lnTo>
                    <a:pt x="3931793" y="416813"/>
                  </a:lnTo>
                  <a:lnTo>
                    <a:pt x="3930523" y="422148"/>
                  </a:lnTo>
                  <a:lnTo>
                    <a:pt x="3929380" y="427355"/>
                  </a:lnTo>
                  <a:lnTo>
                    <a:pt x="3916807" y="438785"/>
                  </a:lnTo>
                  <a:lnTo>
                    <a:pt x="3912870" y="440563"/>
                  </a:lnTo>
                  <a:lnTo>
                    <a:pt x="3873754" y="447039"/>
                  </a:lnTo>
                  <a:lnTo>
                    <a:pt x="3867404" y="447039"/>
                  </a:lnTo>
                  <a:lnTo>
                    <a:pt x="3823970" y="440689"/>
                  </a:lnTo>
                  <a:lnTo>
                    <a:pt x="3787818" y="414055"/>
                  </a:lnTo>
                  <a:lnTo>
                    <a:pt x="3773209" y="377255"/>
                  </a:lnTo>
                  <a:lnTo>
                    <a:pt x="3769995" y="340232"/>
                  </a:lnTo>
                  <a:lnTo>
                    <a:pt x="3769995" y="187198"/>
                  </a:lnTo>
                  <a:lnTo>
                    <a:pt x="3734181" y="187198"/>
                  </a:lnTo>
                  <a:lnTo>
                    <a:pt x="3729863" y="187198"/>
                  </a:lnTo>
                  <a:lnTo>
                    <a:pt x="3726688" y="184531"/>
                  </a:lnTo>
                  <a:lnTo>
                    <a:pt x="3721100" y="153035"/>
                  </a:lnTo>
                  <a:lnTo>
                    <a:pt x="3721100" y="146557"/>
                  </a:lnTo>
                  <a:lnTo>
                    <a:pt x="3721354" y="141097"/>
                  </a:lnTo>
                  <a:lnTo>
                    <a:pt x="3721989" y="136651"/>
                  </a:lnTo>
                  <a:lnTo>
                    <a:pt x="3722497" y="132206"/>
                  </a:lnTo>
                  <a:lnTo>
                    <a:pt x="3732276" y="118872"/>
                  </a:lnTo>
                  <a:lnTo>
                    <a:pt x="3734562" y="118872"/>
                  </a:lnTo>
                  <a:lnTo>
                    <a:pt x="3769995" y="118872"/>
                  </a:lnTo>
                  <a:lnTo>
                    <a:pt x="3769995" y="52197"/>
                  </a:lnTo>
                  <a:lnTo>
                    <a:pt x="3769995" y="50037"/>
                  </a:lnTo>
                  <a:lnTo>
                    <a:pt x="3770630" y="48006"/>
                  </a:lnTo>
                  <a:lnTo>
                    <a:pt x="3803777" y="38226"/>
                  </a:lnTo>
                  <a:lnTo>
                    <a:pt x="3811905" y="38226"/>
                  </a:lnTo>
                  <a:close/>
                </a:path>
                <a:path w="5124450" h="448310">
                  <a:moveTo>
                    <a:pt x="1141857" y="38226"/>
                  </a:moveTo>
                  <a:lnTo>
                    <a:pt x="1150112" y="38226"/>
                  </a:lnTo>
                  <a:lnTo>
                    <a:pt x="1156970" y="38481"/>
                  </a:lnTo>
                  <a:lnTo>
                    <a:pt x="1184021" y="50037"/>
                  </a:lnTo>
                  <a:lnTo>
                    <a:pt x="1184021" y="52197"/>
                  </a:lnTo>
                  <a:lnTo>
                    <a:pt x="1184021" y="118872"/>
                  </a:lnTo>
                  <a:lnTo>
                    <a:pt x="1248918" y="118872"/>
                  </a:lnTo>
                  <a:lnTo>
                    <a:pt x="1251204" y="118872"/>
                  </a:lnTo>
                  <a:lnTo>
                    <a:pt x="1253109" y="119380"/>
                  </a:lnTo>
                  <a:lnTo>
                    <a:pt x="1254760" y="120523"/>
                  </a:lnTo>
                  <a:lnTo>
                    <a:pt x="1256538" y="121666"/>
                  </a:lnTo>
                  <a:lnTo>
                    <a:pt x="1257935" y="123570"/>
                  </a:lnTo>
                  <a:lnTo>
                    <a:pt x="1258951" y="126111"/>
                  </a:lnTo>
                  <a:lnTo>
                    <a:pt x="1260094" y="128650"/>
                  </a:lnTo>
                  <a:lnTo>
                    <a:pt x="1260983" y="132206"/>
                  </a:lnTo>
                  <a:lnTo>
                    <a:pt x="1261491" y="136651"/>
                  </a:lnTo>
                  <a:lnTo>
                    <a:pt x="1262126" y="141097"/>
                  </a:lnTo>
                  <a:lnTo>
                    <a:pt x="1262380" y="146557"/>
                  </a:lnTo>
                  <a:lnTo>
                    <a:pt x="1262380" y="153035"/>
                  </a:lnTo>
                  <a:lnTo>
                    <a:pt x="1262165" y="161607"/>
                  </a:lnTo>
                  <a:lnTo>
                    <a:pt x="1253490" y="187198"/>
                  </a:lnTo>
                  <a:lnTo>
                    <a:pt x="1249299" y="187198"/>
                  </a:lnTo>
                  <a:lnTo>
                    <a:pt x="1184021" y="187198"/>
                  </a:lnTo>
                  <a:lnTo>
                    <a:pt x="1184021" y="327532"/>
                  </a:lnTo>
                  <a:lnTo>
                    <a:pt x="1184497" y="338963"/>
                  </a:lnTo>
                  <a:lnTo>
                    <a:pt x="1202420" y="373364"/>
                  </a:lnTo>
                  <a:lnTo>
                    <a:pt x="1219200" y="376427"/>
                  </a:lnTo>
                  <a:lnTo>
                    <a:pt x="1223645" y="376427"/>
                  </a:lnTo>
                  <a:lnTo>
                    <a:pt x="1227582" y="376047"/>
                  </a:lnTo>
                  <a:lnTo>
                    <a:pt x="1231265" y="375157"/>
                  </a:lnTo>
                  <a:lnTo>
                    <a:pt x="1234821" y="374395"/>
                  </a:lnTo>
                  <a:lnTo>
                    <a:pt x="1247775" y="369824"/>
                  </a:lnTo>
                  <a:lnTo>
                    <a:pt x="1249680" y="369062"/>
                  </a:lnTo>
                  <a:lnTo>
                    <a:pt x="1251458" y="368681"/>
                  </a:lnTo>
                  <a:lnTo>
                    <a:pt x="1252982" y="368681"/>
                  </a:lnTo>
                  <a:lnTo>
                    <a:pt x="1254379" y="368681"/>
                  </a:lnTo>
                  <a:lnTo>
                    <a:pt x="1255649" y="369062"/>
                  </a:lnTo>
                  <a:lnTo>
                    <a:pt x="1256792" y="369824"/>
                  </a:lnTo>
                  <a:lnTo>
                    <a:pt x="1258062" y="370586"/>
                  </a:lnTo>
                  <a:lnTo>
                    <a:pt x="1261491" y="384048"/>
                  </a:lnTo>
                  <a:lnTo>
                    <a:pt x="1262126" y="388112"/>
                  </a:lnTo>
                  <a:lnTo>
                    <a:pt x="1262380" y="393192"/>
                  </a:lnTo>
                  <a:lnTo>
                    <a:pt x="1262380" y="399542"/>
                  </a:lnTo>
                  <a:lnTo>
                    <a:pt x="1262380" y="409320"/>
                  </a:lnTo>
                  <a:lnTo>
                    <a:pt x="1261745" y="416813"/>
                  </a:lnTo>
                  <a:lnTo>
                    <a:pt x="1260475" y="422148"/>
                  </a:lnTo>
                  <a:lnTo>
                    <a:pt x="1259332" y="427355"/>
                  </a:lnTo>
                  <a:lnTo>
                    <a:pt x="1246759" y="438785"/>
                  </a:lnTo>
                  <a:lnTo>
                    <a:pt x="1242822" y="440563"/>
                  </a:lnTo>
                  <a:lnTo>
                    <a:pt x="1203706" y="447039"/>
                  </a:lnTo>
                  <a:lnTo>
                    <a:pt x="1197356" y="447039"/>
                  </a:lnTo>
                  <a:lnTo>
                    <a:pt x="1153922" y="440689"/>
                  </a:lnTo>
                  <a:lnTo>
                    <a:pt x="1117770" y="414055"/>
                  </a:lnTo>
                  <a:lnTo>
                    <a:pt x="1103161" y="377255"/>
                  </a:lnTo>
                  <a:lnTo>
                    <a:pt x="1099947" y="340232"/>
                  </a:lnTo>
                  <a:lnTo>
                    <a:pt x="1099947" y="187198"/>
                  </a:lnTo>
                  <a:lnTo>
                    <a:pt x="1064133" y="187198"/>
                  </a:lnTo>
                  <a:lnTo>
                    <a:pt x="1059815" y="187198"/>
                  </a:lnTo>
                  <a:lnTo>
                    <a:pt x="1056640" y="184531"/>
                  </a:lnTo>
                  <a:lnTo>
                    <a:pt x="1051052" y="153035"/>
                  </a:lnTo>
                  <a:lnTo>
                    <a:pt x="1051052" y="146557"/>
                  </a:lnTo>
                  <a:lnTo>
                    <a:pt x="1051306" y="141097"/>
                  </a:lnTo>
                  <a:lnTo>
                    <a:pt x="1051941" y="136651"/>
                  </a:lnTo>
                  <a:lnTo>
                    <a:pt x="1052449" y="132206"/>
                  </a:lnTo>
                  <a:lnTo>
                    <a:pt x="1062227" y="118872"/>
                  </a:lnTo>
                  <a:lnTo>
                    <a:pt x="1064514" y="118872"/>
                  </a:lnTo>
                  <a:lnTo>
                    <a:pt x="1099947" y="118872"/>
                  </a:lnTo>
                  <a:lnTo>
                    <a:pt x="1099947" y="52197"/>
                  </a:lnTo>
                  <a:lnTo>
                    <a:pt x="1099947" y="50037"/>
                  </a:lnTo>
                  <a:lnTo>
                    <a:pt x="1100582" y="48006"/>
                  </a:lnTo>
                  <a:lnTo>
                    <a:pt x="1133729" y="38226"/>
                  </a:lnTo>
                  <a:lnTo>
                    <a:pt x="1141857" y="38226"/>
                  </a:lnTo>
                  <a:close/>
                </a:path>
                <a:path w="5124450" h="448310">
                  <a:moveTo>
                    <a:pt x="200914" y="0"/>
                  </a:moveTo>
                  <a:lnTo>
                    <a:pt x="243929" y="4671"/>
                  </a:lnTo>
                  <a:lnTo>
                    <a:pt x="286470" y="19030"/>
                  </a:lnTo>
                  <a:lnTo>
                    <a:pt x="308229" y="33019"/>
                  </a:lnTo>
                  <a:lnTo>
                    <a:pt x="311276" y="35941"/>
                  </a:lnTo>
                  <a:lnTo>
                    <a:pt x="319024" y="68706"/>
                  </a:lnTo>
                  <a:lnTo>
                    <a:pt x="319024" y="75056"/>
                  </a:lnTo>
                  <a:lnTo>
                    <a:pt x="319024" y="81661"/>
                  </a:lnTo>
                  <a:lnTo>
                    <a:pt x="318897" y="87375"/>
                  </a:lnTo>
                  <a:lnTo>
                    <a:pt x="318389" y="92075"/>
                  </a:lnTo>
                  <a:lnTo>
                    <a:pt x="318008" y="96774"/>
                  </a:lnTo>
                  <a:lnTo>
                    <a:pt x="317246" y="100583"/>
                  </a:lnTo>
                  <a:lnTo>
                    <a:pt x="316102" y="103505"/>
                  </a:lnTo>
                  <a:lnTo>
                    <a:pt x="314960" y="106425"/>
                  </a:lnTo>
                  <a:lnTo>
                    <a:pt x="313563" y="108457"/>
                  </a:lnTo>
                  <a:lnTo>
                    <a:pt x="312039" y="109855"/>
                  </a:lnTo>
                  <a:lnTo>
                    <a:pt x="310515" y="111125"/>
                  </a:lnTo>
                  <a:lnTo>
                    <a:pt x="308737" y="111887"/>
                  </a:lnTo>
                  <a:lnTo>
                    <a:pt x="306705" y="111887"/>
                  </a:lnTo>
                  <a:lnTo>
                    <a:pt x="303402" y="111887"/>
                  </a:lnTo>
                  <a:lnTo>
                    <a:pt x="299085" y="109855"/>
                  </a:lnTo>
                  <a:lnTo>
                    <a:pt x="294005" y="106044"/>
                  </a:lnTo>
                  <a:lnTo>
                    <a:pt x="288798" y="102107"/>
                  </a:lnTo>
                  <a:lnTo>
                    <a:pt x="282194" y="97662"/>
                  </a:lnTo>
                  <a:lnTo>
                    <a:pt x="244856" y="79882"/>
                  </a:lnTo>
                  <a:lnTo>
                    <a:pt x="204597" y="74041"/>
                  </a:lnTo>
                  <a:lnTo>
                    <a:pt x="192018" y="74687"/>
                  </a:lnTo>
                  <a:lnTo>
                    <a:pt x="148760" y="90392"/>
                  </a:lnTo>
                  <a:lnTo>
                    <a:pt x="117365" y="124993"/>
                  </a:lnTo>
                  <a:lnTo>
                    <a:pt x="102489" y="162051"/>
                  </a:lnTo>
                  <a:lnTo>
                    <a:pt x="95577" y="207682"/>
                  </a:lnTo>
                  <a:lnTo>
                    <a:pt x="95123" y="224662"/>
                  </a:lnTo>
                  <a:lnTo>
                    <a:pt x="95601" y="243145"/>
                  </a:lnTo>
                  <a:lnTo>
                    <a:pt x="102870" y="290830"/>
                  </a:lnTo>
                  <a:lnTo>
                    <a:pt x="118514" y="327263"/>
                  </a:lnTo>
                  <a:lnTo>
                    <a:pt x="150620" y="358808"/>
                  </a:lnTo>
                  <a:lnTo>
                    <a:pt x="194335" y="372177"/>
                  </a:lnTo>
                  <a:lnTo>
                    <a:pt x="206883" y="372744"/>
                  </a:lnTo>
                  <a:lnTo>
                    <a:pt x="218213" y="372389"/>
                  </a:lnTo>
                  <a:lnTo>
                    <a:pt x="255658" y="364323"/>
                  </a:lnTo>
                  <a:lnTo>
                    <a:pt x="291592" y="346456"/>
                  </a:lnTo>
                  <a:lnTo>
                    <a:pt x="296799" y="342900"/>
                  </a:lnTo>
                  <a:lnTo>
                    <a:pt x="302006" y="339344"/>
                  </a:lnTo>
                  <a:lnTo>
                    <a:pt x="306197" y="337566"/>
                  </a:lnTo>
                  <a:lnTo>
                    <a:pt x="308991" y="337566"/>
                  </a:lnTo>
                  <a:lnTo>
                    <a:pt x="311276" y="337566"/>
                  </a:lnTo>
                  <a:lnTo>
                    <a:pt x="317754" y="344297"/>
                  </a:lnTo>
                  <a:lnTo>
                    <a:pt x="318643" y="346963"/>
                  </a:lnTo>
                  <a:lnTo>
                    <a:pt x="319277" y="350647"/>
                  </a:lnTo>
                  <a:lnTo>
                    <a:pt x="319786" y="355473"/>
                  </a:lnTo>
                  <a:lnTo>
                    <a:pt x="320167" y="360299"/>
                  </a:lnTo>
                  <a:lnTo>
                    <a:pt x="320421" y="366649"/>
                  </a:lnTo>
                  <a:lnTo>
                    <a:pt x="320421" y="374650"/>
                  </a:lnTo>
                  <a:lnTo>
                    <a:pt x="320421" y="380238"/>
                  </a:lnTo>
                  <a:lnTo>
                    <a:pt x="318389" y="399033"/>
                  </a:lnTo>
                  <a:lnTo>
                    <a:pt x="317754" y="401827"/>
                  </a:lnTo>
                  <a:lnTo>
                    <a:pt x="316865" y="404241"/>
                  </a:lnTo>
                  <a:lnTo>
                    <a:pt x="315722" y="406145"/>
                  </a:lnTo>
                  <a:lnTo>
                    <a:pt x="314579" y="408177"/>
                  </a:lnTo>
                  <a:lnTo>
                    <a:pt x="312800" y="410463"/>
                  </a:lnTo>
                  <a:lnTo>
                    <a:pt x="310388" y="413004"/>
                  </a:lnTo>
                  <a:lnTo>
                    <a:pt x="307975" y="415670"/>
                  </a:lnTo>
                  <a:lnTo>
                    <a:pt x="270383" y="434467"/>
                  </a:lnTo>
                  <a:lnTo>
                    <a:pt x="225581" y="445331"/>
                  </a:lnTo>
                  <a:lnTo>
                    <a:pt x="193167" y="447420"/>
                  </a:lnTo>
                  <a:lnTo>
                    <a:pt x="171426" y="446563"/>
                  </a:lnTo>
                  <a:lnTo>
                    <a:pt x="131230" y="439705"/>
                  </a:lnTo>
                  <a:lnTo>
                    <a:pt x="95535" y="425938"/>
                  </a:lnTo>
                  <a:lnTo>
                    <a:pt x="51816" y="392683"/>
                  </a:lnTo>
                  <a:lnTo>
                    <a:pt x="20758" y="344035"/>
                  </a:lnTo>
                  <a:lnTo>
                    <a:pt x="7500" y="303246"/>
                  </a:lnTo>
                  <a:lnTo>
                    <a:pt x="833" y="255672"/>
                  </a:lnTo>
                  <a:lnTo>
                    <a:pt x="0" y="229362"/>
                  </a:lnTo>
                  <a:lnTo>
                    <a:pt x="908" y="202523"/>
                  </a:lnTo>
                  <a:lnTo>
                    <a:pt x="8251" y="153513"/>
                  </a:lnTo>
                  <a:lnTo>
                    <a:pt x="22804" y="110743"/>
                  </a:lnTo>
                  <a:lnTo>
                    <a:pt x="43378" y="74739"/>
                  </a:lnTo>
                  <a:lnTo>
                    <a:pt x="69766" y="45616"/>
                  </a:lnTo>
                  <a:lnTo>
                    <a:pt x="101492" y="23518"/>
                  </a:lnTo>
                  <a:lnTo>
                    <a:pt x="138334" y="8518"/>
                  </a:lnTo>
                  <a:lnTo>
                    <a:pt x="179101" y="950"/>
                  </a:lnTo>
                  <a:lnTo>
                    <a:pt x="200914" y="0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158729" y="4240403"/>
              <a:ext cx="109220" cy="100583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9285351" y="4236085"/>
              <a:ext cx="300355" cy="473075"/>
            </a:xfrm>
            <a:custGeom>
              <a:avLst/>
              <a:gdLst/>
              <a:ahLst/>
              <a:cxnLst/>
              <a:rect l="l" t="t" r="r" b="b"/>
              <a:pathLst>
                <a:path w="300354" h="473075">
                  <a:moveTo>
                    <a:pt x="258572" y="0"/>
                  </a:moveTo>
                  <a:lnTo>
                    <a:pt x="266826" y="0"/>
                  </a:lnTo>
                  <a:lnTo>
                    <a:pt x="273557" y="381"/>
                  </a:lnTo>
                  <a:lnTo>
                    <a:pt x="298323" y="8381"/>
                  </a:lnTo>
                  <a:lnTo>
                    <a:pt x="299720" y="10159"/>
                  </a:lnTo>
                  <a:lnTo>
                    <a:pt x="300354" y="12191"/>
                  </a:lnTo>
                  <a:lnTo>
                    <a:pt x="300354" y="14350"/>
                  </a:lnTo>
                  <a:lnTo>
                    <a:pt x="300354" y="453770"/>
                  </a:lnTo>
                  <a:lnTo>
                    <a:pt x="300354" y="456183"/>
                  </a:lnTo>
                  <a:lnTo>
                    <a:pt x="299847" y="458215"/>
                  </a:lnTo>
                  <a:lnTo>
                    <a:pt x="298703" y="459866"/>
                  </a:lnTo>
                  <a:lnTo>
                    <a:pt x="297560" y="461644"/>
                  </a:lnTo>
                  <a:lnTo>
                    <a:pt x="295655" y="463041"/>
                  </a:lnTo>
                  <a:lnTo>
                    <a:pt x="292989" y="464057"/>
                  </a:lnTo>
                  <a:lnTo>
                    <a:pt x="290322" y="465200"/>
                  </a:lnTo>
                  <a:lnTo>
                    <a:pt x="286766" y="465963"/>
                  </a:lnTo>
                  <a:lnTo>
                    <a:pt x="282194" y="466470"/>
                  </a:lnTo>
                  <a:lnTo>
                    <a:pt x="277622" y="466851"/>
                  </a:lnTo>
                  <a:lnTo>
                    <a:pt x="271906" y="467106"/>
                  </a:lnTo>
                  <a:lnTo>
                    <a:pt x="265175" y="467106"/>
                  </a:lnTo>
                  <a:lnTo>
                    <a:pt x="258064" y="467106"/>
                  </a:lnTo>
                  <a:lnTo>
                    <a:pt x="236981" y="464057"/>
                  </a:lnTo>
                  <a:lnTo>
                    <a:pt x="234188" y="463041"/>
                  </a:lnTo>
                  <a:lnTo>
                    <a:pt x="232155" y="461644"/>
                  </a:lnTo>
                  <a:lnTo>
                    <a:pt x="230885" y="459866"/>
                  </a:lnTo>
                  <a:lnTo>
                    <a:pt x="229616" y="458215"/>
                  </a:lnTo>
                  <a:lnTo>
                    <a:pt x="229107" y="456183"/>
                  </a:lnTo>
                  <a:lnTo>
                    <a:pt x="229107" y="453770"/>
                  </a:lnTo>
                  <a:lnTo>
                    <a:pt x="229107" y="420623"/>
                  </a:lnTo>
                  <a:lnTo>
                    <a:pt x="193174" y="451556"/>
                  </a:lnTo>
                  <a:lnTo>
                    <a:pt x="154035" y="469391"/>
                  </a:lnTo>
                  <a:lnTo>
                    <a:pt x="124587" y="472820"/>
                  </a:lnTo>
                  <a:lnTo>
                    <a:pt x="108182" y="471989"/>
                  </a:lnTo>
                  <a:lnTo>
                    <a:pt x="66801" y="459613"/>
                  </a:lnTo>
                  <a:lnTo>
                    <a:pt x="36298" y="434574"/>
                  </a:lnTo>
                  <a:lnTo>
                    <a:pt x="15478" y="399605"/>
                  </a:lnTo>
                  <a:lnTo>
                    <a:pt x="3804" y="356308"/>
                  </a:lnTo>
                  <a:lnTo>
                    <a:pt x="0" y="308356"/>
                  </a:lnTo>
                  <a:lnTo>
                    <a:pt x="543" y="288948"/>
                  </a:lnTo>
                  <a:lnTo>
                    <a:pt x="8508" y="236727"/>
                  </a:lnTo>
                  <a:lnTo>
                    <a:pt x="25814" y="194311"/>
                  </a:lnTo>
                  <a:lnTo>
                    <a:pt x="51911" y="162655"/>
                  </a:lnTo>
                  <a:lnTo>
                    <a:pt x="87014" y="142694"/>
                  </a:lnTo>
                  <a:lnTo>
                    <a:pt x="130555" y="135889"/>
                  </a:lnTo>
                  <a:lnTo>
                    <a:pt x="142841" y="136532"/>
                  </a:lnTo>
                  <a:lnTo>
                    <a:pt x="186336" y="151842"/>
                  </a:lnTo>
                  <a:lnTo>
                    <a:pt x="216662" y="176148"/>
                  </a:lnTo>
                  <a:lnTo>
                    <a:pt x="216662" y="14350"/>
                  </a:lnTo>
                  <a:lnTo>
                    <a:pt x="216662" y="12191"/>
                  </a:lnTo>
                  <a:lnTo>
                    <a:pt x="217297" y="10159"/>
                  </a:lnTo>
                  <a:lnTo>
                    <a:pt x="218567" y="8381"/>
                  </a:lnTo>
                  <a:lnTo>
                    <a:pt x="219709" y="6603"/>
                  </a:lnTo>
                  <a:lnTo>
                    <a:pt x="250317" y="0"/>
                  </a:lnTo>
                  <a:lnTo>
                    <a:pt x="258572" y="0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602974" y="4224909"/>
              <a:ext cx="150241" cy="11976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322320" y="3080004"/>
              <a:ext cx="2007107" cy="294894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221224" y="4398264"/>
              <a:ext cx="2796539" cy="233172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219827" y="4369435"/>
              <a:ext cx="2793238" cy="2328824"/>
            </a:xfrm>
            <a:prstGeom prst="rect">
              <a:avLst/>
            </a:prstGeom>
          </p:spPr>
        </p:pic>
      </p:grp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9261475" y="2246198"/>
            <a:ext cx="24307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10" dirty="0">
                <a:solidFill>
                  <a:srgbClr val="E7E6E6"/>
                </a:solidFill>
                <a:latin typeface="Calibri"/>
                <a:cs typeface="Calibri"/>
              </a:rPr>
              <a:t>Explorar</a:t>
            </a:r>
          </a:p>
        </p:txBody>
      </p:sp>
      <p:grpSp>
        <p:nvGrpSpPr>
          <p:cNvPr id="36" name="object 36"/>
          <p:cNvGrpSpPr/>
          <p:nvPr/>
        </p:nvGrpSpPr>
        <p:grpSpPr>
          <a:xfrm>
            <a:off x="8860535" y="299084"/>
            <a:ext cx="3241675" cy="3239770"/>
            <a:chOff x="8860535" y="299084"/>
            <a:chExt cx="3241675" cy="3239770"/>
          </a:xfrm>
        </p:grpSpPr>
        <p:pic>
          <p:nvPicPr>
            <p:cNvPr id="37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860535" y="2095499"/>
              <a:ext cx="3241548" cy="1443227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300590" y="299084"/>
              <a:ext cx="1992630" cy="1892300"/>
            </a:xfrm>
            <a:custGeom>
              <a:avLst/>
              <a:gdLst/>
              <a:ahLst/>
              <a:cxnLst/>
              <a:rect l="l" t="t" r="r" b="b"/>
              <a:pathLst>
                <a:path w="1992629" h="1892300">
                  <a:moveTo>
                    <a:pt x="1992249" y="1663700"/>
                  </a:moveTo>
                  <a:lnTo>
                    <a:pt x="1934463" y="1663700"/>
                  </a:lnTo>
                  <a:lnTo>
                    <a:pt x="1933269" y="1676400"/>
                  </a:lnTo>
                  <a:lnTo>
                    <a:pt x="1931384" y="1676400"/>
                  </a:lnTo>
                  <a:lnTo>
                    <a:pt x="1928784" y="1689100"/>
                  </a:lnTo>
                  <a:lnTo>
                    <a:pt x="1925447" y="1689100"/>
                  </a:lnTo>
                  <a:lnTo>
                    <a:pt x="1921210" y="1701800"/>
                  </a:lnTo>
                  <a:lnTo>
                    <a:pt x="1915747" y="1714500"/>
                  </a:lnTo>
                  <a:lnTo>
                    <a:pt x="1909069" y="1714500"/>
                  </a:lnTo>
                  <a:lnTo>
                    <a:pt x="1901189" y="1727200"/>
                  </a:lnTo>
                  <a:lnTo>
                    <a:pt x="1785111" y="1854200"/>
                  </a:lnTo>
                  <a:lnTo>
                    <a:pt x="1783968" y="1866900"/>
                  </a:lnTo>
                  <a:lnTo>
                    <a:pt x="1785238" y="1866900"/>
                  </a:lnTo>
                  <a:lnTo>
                    <a:pt x="1787016" y="1879600"/>
                  </a:lnTo>
                  <a:lnTo>
                    <a:pt x="1795017" y="1879600"/>
                  </a:lnTo>
                  <a:lnTo>
                    <a:pt x="1803273" y="1892300"/>
                  </a:lnTo>
                  <a:lnTo>
                    <a:pt x="1826767" y="1892300"/>
                  </a:lnTo>
                  <a:lnTo>
                    <a:pt x="1947672" y="1752600"/>
                  </a:lnTo>
                  <a:lnTo>
                    <a:pt x="1957601" y="1739900"/>
                  </a:lnTo>
                  <a:lnTo>
                    <a:pt x="1966245" y="1739900"/>
                  </a:lnTo>
                  <a:lnTo>
                    <a:pt x="1984605" y="1701800"/>
                  </a:lnTo>
                  <a:lnTo>
                    <a:pt x="1990891" y="1676400"/>
                  </a:lnTo>
                  <a:lnTo>
                    <a:pt x="1992249" y="1663700"/>
                  </a:lnTo>
                  <a:close/>
                </a:path>
                <a:path w="1992629" h="1892300">
                  <a:moveTo>
                    <a:pt x="1851278" y="1498600"/>
                  </a:moveTo>
                  <a:lnTo>
                    <a:pt x="1829434" y="1498600"/>
                  </a:lnTo>
                  <a:lnTo>
                    <a:pt x="1631314" y="1727200"/>
                  </a:lnTo>
                  <a:lnTo>
                    <a:pt x="1629282" y="1727200"/>
                  </a:lnTo>
                  <a:lnTo>
                    <a:pt x="1630299" y="1739900"/>
                  </a:lnTo>
                  <a:lnTo>
                    <a:pt x="1637918" y="1739900"/>
                  </a:lnTo>
                  <a:lnTo>
                    <a:pt x="1641093" y="1752600"/>
                  </a:lnTo>
                  <a:lnTo>
                    <a:pt x="1652904" y="1752600"/>
                  </a:lnTo>
                  <a:lnTo>
                    <a:pt x="1655952" y="1765300"/>
                  </a:lnTo>
                  <a:lnTo>
                    <a:pt x="1672843" y="1765300"/>
                  </a:lnTo>
                  <a:lnTo>
                    <a:pt x="1811401" y="1600200"/>
                  </a:lnTo>
                  <a:lnTo>
                    <a:pt x="1964116" y="1600200"/>
                  </a:lnTo>
                  <a:lnTo>
                    <a:pt x="1953640" y="1587500"/>
                  </a:lnTo>
                  <a:lnTo>
                    <a:pt x="1943401" y="1574800"/>
                  </a:lnTo>
                  <a:lnTo>
                    <a:pt x="1932114" y="1574800"/>
                  </a:lnTo>
                  <a:lnTo>
                    <a:pt x="1919779" y="1562100"/>
                  </a:lnTo>
                  <a:lnTo>
                    <a:pt x="1840864" y="1562100"/>
                  </a:lnTo>
                  <a:lnTo>
                    <a:pt x="1867027" y="1536700"/>
                  </a:lnTo>
                  <a:lnTo>
                    <a:pt x="1868169" y="1524000"/>
                  </a:lnTo>
                  <a:lnTo>
                    <a:pt x="1867788" y="1524000"/>
                  </a:lnTo>
                  <a:lnTo>
                    <a:pt x="1866264" y="1511300"/>
                  </a:lnTo>
                  <a:lnTo>
                    <a:pt x="1855215" y="1511300"/>
                  </a:lnTo>
                  <a:lnTo>
                    <a:pt x="1851278" y="1498600"/>
                  </a:lnTo>
                  <a:close/>
                </a:path>
                <a:path w="1992629" h="1892300">
                  <a:moveTo>
                    <a:pt x="1979876" y="1612900"/>
                  </a:moveTo>
                  <a:lnTo>
                    <a:pt x="1913508" y="1612900"/>
                  </a:lnTo>
                  <a:lnTo>
                    <a:pt x="1919174" y="1625600"/>
                  </a:lnTo>
                  <a:lnTo>
                    <a:pt x="1923970" y="1625600"/>
                  </a:lnTo>
                  <a:lnTo>
                    <a:pt x="1927885" y="1638300"/>
                  </a:lnTo>
                  <a:lnTo>
                    <a:pt x="1933124" y="1638300"/>
                  </a:lnTo>
                  <a:lnTo>
                    <a:pt x="1934448" y="1651000"/>
                  </a:lnTo>
                  <a:lnTo>
                    <a:pt x="1934890" y="1663700"/>
                  </a:lnTo>
                  <a:lnTo>
                    <a:pt x="1992441" y="1663700"/>
                  </a:lnTo>
                  <a:lnTo>
                    <a:pt x="1991312" y="1651000"/>
                  </a:lnTo>
                  <a:lnTo>
                    <a:pt x="1988873" y="1638300"/>
                  </a:lnTo>
                  <a:lnTo>
                    <a:pt x="1985136" y="1625600"/>
                  </a:lnTo>
                  <a:lnTo>
                    <a:pt x="1979876" y="1612900"/>
                  </a:lnTo>
                  <a:close/>
                </a:path>
                <a:path w="1992629" h="1892300">
                  <a:moveTo>
                    <a:pt x="1577286" y="1612900"/>
                  </a:moveTo>
                  <a:lnTo>
                    <a:pt x="1503426" y="1612900"/>
                  </a:lnTo>
                  <a:lnTo>
                    <a:pt x="1518408" y="1625600"/>
                  </a:lnTo>
                  <a:lnTo>
                    <a:pt x="1562734" y="1625600"/>
                  </a:lnTo>
                  <a:lnTo>
                    <a:pt x="1577286" y="1612900"/>
                  </a:lnTo>
                  <a:close/>
                </a:path>
                <a:path w="1992629" h="1892300">
                  <a:moveTo>
                    <a:pt x="1652583" y="1320800"/>
                  </a:moveTo>
                  <a:lnTo>
                    <a:pt x="1478780" y="1320800"/>
                  </a:lnTo>
                  <a:lnTo>
                    <a:pt x="1465611" y="1333500"/>
                  </a:lnTo>
                  <a:lnTo>
                    <a:pt x="1452872" y="1346200"/>
                  </a:lnTo>
                  <a:lnTo>
                    <a:pt x="1440560" y="1358900"/>
                  </a:lnTo>
                  <a:lnTo>
                    <a:pt x="1428750" y="1371600"/>
                  </a:lnTo>
                  <a:lnTo>
                    <a:pt x="1418463" y="1397000"/>
                  </a:lnTo>
                  <a:lnTo>
                    <a:pt x="1409700" y="1409700"/>
                  </a:lnTo>
                  <a:lnTo>
                    <a:pt x="1392745" y="1447800"/>
                  </a:lnTo>
                  <a:lnTo>
                    <a:pt x="1389506" y="1473200"/>
                  </a:lnTo>
                  <a:lnTo>
                    <a:pt x="1390342" y="1485900"/>
                  </a:lnTo>
                  <a:lnTo>
                    <a:pt x="1392856" y="1498600"/>
                  </a:lnTo>
                  <a:lnTo>
                    <a:pt x="1397061" y="1511300"/>
                  </a:lnTo>
                  <a:lnTo>
                    <a:pt x="1402968" y="1536700"/>
                  </a:lnTo>
                  <a:lnTo>
                    <a:pt x="1410656" y="1549400"/>
                  </a:lnTo>
                  <a:lnTo>
                    <a:pt x="1420177" y="1562100"/>
                  </a:lnTo>
                  <a:lnTo>
                    <a:pt x="1431508" y="1574800"/>
                  </a:lnTo>
                  <a:lnTo>
                    <a:pt x="1444625" y="1587500"/>
                  </a:lnTo>
                  <a:lnTo>
                    <a:pt x="1459027" y="1587500"/>
                  </a:lnTo>
                  <a:lnTo>
                    <a:pt x="1473644" y="1600200"/>
                  </a:lnTo>
                  <a:lnTo>
                    <a:pt x="1488451" y="1612900"/>
                  </a:lnTo>
                  <a:lnTo>
                    <a:pt x="1605722" y="1612900"/>
                  </a:lnTo>
                  <a:lnTo>
                    <a:pt x="1619630" y="1600200"/>
                  </a:lnTo>
                  <a:lnTo>
                    <a:pt x="1633301" y="1587500"/>
                  </a:lnTo>
                  <a:lnTo>
                    <a:pt x="1646507" y="1574800"/>
                  </a:lnTo>
                  <a:lnTo>
                    <a:pt x="1514855" y="1574800"/>
                  </a:lnTo>
                  <a:lnTo>
                    <a:pt x="1505303" y="1562100"/>
                  </a:lnTo>
                  <a:lnTo>
                    <a:pt x="1486531" y="1562100"/>
                  </a:lnTo>
                  <a:lnTo>
                    <a:pt x="1468050" y="1536700"/>
                  </a:lnTo>
                  <a:lnTo>
                    <a:pt x="1460420" y="1536700"/>
                  </a:lnTo>
                  <a:lnTo>
                    <a:pt x="1454386" y="1524000"/>
                  </a:lnTo>
                  <a:lnTo>
                    <a:pt x="1449958" y="1511300"/>
                  </a:lnTo>
                  <a:lnTo>
                    <a:pt x="1446958" y="1498600"/>
                  </a:lnTo>
                  <a:lnTo>
                    <a:pt x="1445196" y="1498600"/>
                  </a:lnTo>
                  <a:lnTo>
                    <a:pt x="1444672" y="1485900"/>
                  </a:lnTo>
                  <a:lnTo>
                    <a:pt x="1445386" y="1473200"/>
                  </a:lnTo>
                  <a:lnTo>
                    <a:pt x="1447242" y="1460500"/>
                  </a:lnTo>
                  <a:lnTo>
                    <a:pt x="1450133" y="1460500"/>
                  </a:lnTo>
                  <a:lnTo>
                    <a:pt x="1454048" y="1447800"/>
                  </a:lnTo>
                  <a:lnTo>
                    <a:pt x="1458976" y="1435100"/>
                  </a:lnTo>
                  <a:lnTo>
                    <a:pt x="1464740" y="1422400"/>
                  </a:lnTo>
                  <a:lnTo>
                    <a:pt x="1471183" y="1409700"/>
                  </a:lnTo>
                  <a:lnTo>
                    <a:pt x="1478317" y="1409700"/>
                  </a:lnTo>
                  <a:lnTo>
                    <a:pt x="1486153" y="1397000"/>
                  </a:lnTo>
                  <a:lnTo>
                    <a:pt x="1494726" y="1384300"/>
                  </a:lnTo>
                  <a:lnTo>
                    <a:pt x="1503489" y="1384300"/>
                  </a:lnTo>
                  <a:lnTo>
                    <a:pt x="1512442" y="1371600"/>
                  </a:lnTo>
                  <a:lnTo>
                    <a:pt x="1521586" y="1358900"/>
                  </a:lnTo>
                  <a:lnTo>
                    <a:pt x="1540240" y="1358900"/>
                  </a:lnTo>
                  <a:lnTo>
                    <a:pt x="1549679" y="1346200"/>
                  </a:lnTo>
                  <a:lnTo>
                    <a:pt x="1680225" y="1346200"/>
                  </a:lnTo>
                  <a:lnTo>
                    <a:pt x="1667128" y="1333500"/>
                  </a:lnTo>
                  <a:lnTo>
                    <a:pt x="1652583" y="1320800"/>
                  </a:lnTo>
                  <a:close/>
                </a:path>
                <a:path w="1992629" h="1892300">
                  <a:moveTo>
                    <a:pt x="1964116" y="1600200"/>
                  </a:moveTo>
                  <a:lnTo>
                    <a:pt x="1895490" y="1600200"/>
                  </a:lnTo>
                  <a:lnTo>
                    <a:pt x="1905101" y="1612900"/>
                  </a:lnTo>
                  <a:lnTo>
                    <a:pt x="1972865" y="1612900"/>
                  </a:lnTo>
                  <a:lnTo>
                    <a:pt x="1964116" y="1600200"/>
                  </a:lnTo>
                  <a:close/>
                </a:path>
                <a:path w="1992629" h="1892300">
                  <a:moveTo>
                    <a:pt x="1680225" y="1346200"/>
                  </a:moveTo>
                  <a:lnTo>
                    <a:pt x="1606907" y="1346200"/>
                  </a:lnTo>
                  <a:lnTo>
                    <a:pt x="1616360" y="1358900"/>
                  </a:lnTo>
                  <a:lnTo>
                    <a:pt x="1625766" y="1358900"/>
                  </a:lnTo>
                  <a:lnTo>
                    <a:pt x="1635125" y="1371600"/>
                  </a:lnTo>
                  <a:lnTo>
                    <a:pt x="1644338" y="1384300"/>
                  </a:lnTo>
                  <a:lnTo>
                    <a:pt x="1651968" y="1384300"/>
                  </a:lnTo>
                  <a:lnTo>
                    <a:pt x="1658002" y="1397000"/>
                  </a:lnTo>
                  <a:lnTo>
                    <a:pt x="1662429" y="1409700"/>
                  </a:lnTo>
                  <a:lnTo>
                    <a:pt x="1665408" y="1409700"/>
                  </a:lnTo>
                  <a:lnTo>
                    <a:pt x="1667113" y="1422400"/>
                  </a:lnTo>
                  <a:lnTo>
                    <a:pt x="1667555" y="1435100"/>
                  </a:lnTo>
                  <a:lnTo>
                    <a:pt x="1666748" y="1447800"/>
                  </a:lnTo>
                  <a:lnTo>
                    <a:pt x="1664819" y="1460500"/>
                  </a:lnTo>
                  <a:lnTo>
                    <a:pt x="1661890" y="1460500"/>
                  </a:lnTo>
                  <a:lnTo>
                    <a:pt x="1657961" y="1473200"/>
                  </a:lnTo>
                  <a:lnTo>
                    <a:pt x="1653031" y="1485900"/>
                  </a:lnTo>
                  <a:lnTo>
                    <a:pt x="1647269" y="1498600"/>
                  </a:lnTo>
                  <a:lnTo>
                    <a:pt x="1640840" y="1498600"/>
                  </a:lnTo>
                  <a:lnTo>
                    <a:pt x="1633743" y="1511300"/>
                  </a:lnTo>
                  <a:lnTo>
                    <a:pt x="1625980" y="1524000"/>
                  </a:lnTo>
                  <a:lnTo>
                    <a:pt x="1617335" y="1536700"/>
                  </a:lnTo>
                  <a:lnTo>
                    <a:pt x="1608534" y="1536700"/>
                  </a:lnTo>
                  <a:lnTo>
                    <a:pt x="1599566" y="1549400"/>
                  </a:lnTo>
                  <a:lnTo>
                    <a:pt x="1590420" y="1549400"/>
                  </a:lnTo>
                  <a:lnTo>
                    <a:pt x="1581229" y="1562100"/>
                  </a:lnTo>
                  <a:lnTo>
                    <a:pt x="1562560" y="1562100"/>
                  </a:lnTo>
                  <a:lnTo>
                    <a:pt x="1553082" y="1574800"/>
                  </a:lnTo>
                  <a:lnTo>
                    <a:pt x="1659260" y="1574800"/>
                  </a:lnTo>
                  <a:lnTo>
                    <a:pt x="1671574" y="1562100"/>
                  </a:lnTo>
                  <a:lnTo>
                    <a:pt x="1683289" y="1536700"/>
                  </a:lnTo>
                  <a:lnTo>
                    <a:pt x="1693481" y="1524000"/>
                  </a:lnTo>
                  <a:lnTo>
                    <a:pt x="1714960" y="1485900"/>
                  </a:lnTo>
                  <a:lnTo>
                    <a:pt x="1722247" y="1447800"/>
                  </a:lnTo>
                  <a:lnTo>
                    <a:pt x="1721391" y="1422400"/>
                  </a:lnTo>
                  <a:lnTo>
                    <a:pt x="1708657" y="1384300"/>
                  </a:lnTo>
                  <a:lnTo>
                    <a:pt x="1691512" y="1358900"/>
                  </a:lnTo>
                  <a:lnTo>
                    <a:pt x="1680225" y="1346200"/>
                  </a:lnTo>
                  <a:close/>
                </a:path>
                <a:path w="1992629" h="1892300">
                  <a:moveTo>
                    <a:pt x="1458976" y="1155700"/>
                  </a:moveTo>
                  <a:lnTo>
                    <a:pt x="1439036" y="1155700"/>
                  </a:lnTo>
                  <a:lnTo>
                    <a:pt x="1240916" y="1384300"/>
                  </a:lnTo>
                  <a:lnTo>
                    <a:pt x="1238630" y="1384300"/>
                  </a:lnTo>
                  <a:lnTo>
                    <a:pt x="1239011" y="1397000"/>
                  </a:lnTo>
                  <a:lnTo>
                    <a:pt x="1245107" y="1397000"/>
                  </a:lnTo>
                  <a:lnTo>
                    <a:pt x="1247520" y="1409700"/>
                  </a:lnTo>
                  <a:lnTo>
                    <a:pt x="1258951" y="1409700"/>
                  </a:lnTo>
                  <a:lnTo>
                    <a:pt x="1262506" y="1422400"/>
                  </a:lnTo>
                  <a:lnTo>
                    <a:pt x="1282445" y="1422400"/>
                  </a:lnTo>
                  <a:lnTo>
                    <a:pt x="1480692" y="1193800"/>
                  </a:lnTo>
                  <a:lnTo>
                    <a:pt x="1482725" y="1193800"/>
                  </a:lnTo>
                  <a:lnTo>
                    <a:pt x="1482343" y="1181100"/>
                  </a:lnTo>
                  <a:lnTo>
                    <a:pt x="1478914" y="1181100"/>
                  </a:lnTo>
                  <a:lnTo>
                    <a:pt x="1474088" y="1168400"/>
                  </a:lnTo>
                  <a:lnTo>
                    <a:pt x="1462531" y="1168400"/>
                  </a:lnTo>
                  <a:lnTo>
                    <a:pt x="1458976" y="1155700"/>
                  </a:lnTo>
                  <a:close/>
                </a:path>
                <a:path w="1992629" h="1892300">
                  <a:moveTo>
                    <a:pt x="1192529" y="1333500"/>
                  </a:moveTo>
                  <a:lnTo>
                    <a:pt x="1175130" y="1333500"/>
                  </a:lnTo>
                  <a:lnTo>
                    <a:pt x="1178686" y="1346200"/>
                  </a:lnTo>
                  <a:lnTo>
                    <a:pt x="1191513" y="1346200"/>
                  </a:lnTo>
                  <a:lnTo>
                    <a:pt x="1192529" y="1333500"/>
                  </a:lnTo>
                  <a:close/>
                </a:path>
                <a:path w="1992629" h="1892300">
                  <a:moveTo>
                    <a:pt x="1210563" y="939800"/>
                  </a:moveTo>
                  <a:lnTo>
                    <a:pt x="1189735" y="939800"/>
                  </a:lnTo>
                  <a:lnTo>
                    <a:pt x="1188974" y="952500"/>
                  </a:lnTo>
                  <a:lnTo>
                    <a:pt x="1162684" y="1117600"/>
                  </a:lnTo>
                  <a:lnTo>
                    <a:pt x="995426" y="1155700"/>
                  </a:lnTo>
                  <a:lnTo>
                    <a:pt x="991869" y="1168400"/>
                  </a:lnTo>
                  <a:lnTo>
                    <a:pt x="1166622" y="1168400"/>
                  </a:lnTo>
                  <a:lnTo>
                    <a:pt x="1142491" y="1295400"/>
                  </a:lnTo>
                  <a:lnTo>
                    <a:pt x="1142110" y="1295400"/>
                  </a:lnTo>
                  <a:lnTo>
                    <a:pt x="1141983" y="1308100"/>
                  </a:lnTo>
                  <a:lnTo>
                    <a:pt x="1145412" y="1308100"/>
                  </a:lnTo>
                  <a:lnTo>
                    <a:pt x="1147444" y="1320800"/>
                  </a:lnTo>
                  <a:lnTo>
                    <a:pt x="1156715" y="1320800"/>
                  </a:lnTo>
                  <a:lnTo>
                    <a:pt x="1167002" y="1333500"/>
                  </a:lnTo>
                  <a:lnTo>
                    <a:pt x="1193291" y="1333500"/>
                  </a:lnTo>
                  <a:lnTo>
                    <a:pt x="1220851" y="1155700"/>
                  </a:lnTo>
                  <a:lnTo>
                    <a:pt x="1379219" y="1117600"/>
                  </a:lnTo>
                  <a:lnTo>
                    <a:pt x="1383029" y="1117600"/>
                  </a:lnTo>
                  <a:lnTo>
                    <a:pt x="1385697" y="1104900"/>
                  </a:lnTo>
                  <a:lnTo>
                    <a:pt x="1217422" y="1104900"/>
                  </a:lnTo>
                  <a:lnTo>
                    <a:pt x="1239519" y="977900"/>
                  </a:lnTo>
                  <a:lnTo>
                    <a:pt x="1239011" y="977900"/>
                  </a:lnTo>
                  <a:lnTo>
                    <a:pt x="1237868" y="965200"/>
                  </a:lnTo>
                  <a:lnTo>
                    <a:pt x="1229105" y="965200"/>
                  </a:lnTo>
                  <a:lnTo>
                    <a:pt x="1225295" y="952500"/>
                  </a:lnTo>
                  <a:lnTo>
                    <a:pt x="1215135" y="952500"/>
                  </a:lnTo>
                  <a:lnTo>
                    <a:pt x="1210563" y="939800"/>
                  </a:lnTo>
                  <a:close/>
                </a:path>
                <a:path w="1992629" h="1892300">
                  <a:moveTo>
                    <a:pt x="1608327" y="1295400"/>
                  </a:moveTo>
                  <a:lnTo>
                    <a:pt x="1534650" y="1295400"/>
                  </a:lnTo>
                  <a:lnTo>
                    <a:pt x="1520332" y="1308100"/>
                  </a:lnTo>
                  <a:lnTo>
                    <a:pt x="1506229" y="1308100"/>
                  </a:lnTo>
                  <a:lnTo>
                    <a:pt x="1492377" y="1320800"/>
                  </a:lnTo>
                  <a:lnTo>
                    <a:pt x="1637918" y="1320800"/>
                  </a:lnTo>
                  <a:lnTo>
                    <a:pt x="1608327" y="1295400"/>
                  </a:lnTo>
                  <a:close/>
                </a:path>
                <a:path w="1992629" h="1892300">
                  <a:moveTo>
                    <a:pt x="1813432" y="1295400"/>
                  </a:moveTo>
                  <a:lnTo>
                    <a:pt x="1687956" y="1295400"/>
                  </a:lnTo>
                  <a:lnTo>
                    <a:pt x="1691385" y="1308100"/>
                  </a:lnTo>
                  <a:lnTo>
                    <a:pt x="1716404" y="1308100"/>
                  </a:lnTo>
                  <a:lnTo>
                    <a:pt x="1813432" y="1295400"/>
                  </a:lnTo>
                  <a:close/>
                </a:path>
                <a:path w="1992629" h="1892300">
                  <a:moveTo>
                    <a:pt x="1820926" y="1282700"/>
                  </a:moveTo>
                  <a:lnTo>
                    <a:pt x="1677034" y="1282700"/>
                  </a:lnTo>
                  <a:lnTo>
                    <a:pt x="1678051" y="1295400"/>
                  </a:lnTo>
                  <a:lnTo>
                    <a:pt x="1819528" y="1295400"/>
                  </a:lnTo>
                  <a:lnTo>
                    <a:pt x="1820926" y="1282700"/>
                  </a:lnTo>
                  <a:close/>
                </a:path>
                <a:path w="1992629" h="1892300">
                  <a:moveTo>
                    <a:pt x="1802637" y="1257300"/>
                  </a:moveTo>
                  <a:lnTo>
                    <a:pt x="1772538" y="1257300"/>
                  </a:lnTo>
                  <a:lnTo>
                    <a:pt x="1685035" y="1282700"/>
                  </a:lnTo>
                  <a:lnTo>
                    <a:pt x="1819782" y="1282700"/>
                  </a:lnTo>
                  <a:lnTo>
                    <a:pt x="1814956" y="1270000"/>
                  </a:lnTo>
                  <a:lnTo>
                    <a:pt x="1806702" y="1270000"/>
                  </a:lnTo>
                  <a:lnTo>
                    <a:pt x="1802637" y="1257300"/>
                  </a:lnTo>
                  <a:close/>
                </a:path>
                <a:path w="1992629" h="1892300">
                  <a:moveTo>
                    <a:pt x="1166622" y="1168400"/>
                  </a:moveTo>
                  <a:lnTo>
                    <a:pt x="987043" y="1168400"/>
                  </a:lnTo>
                  <a:lnTo>
                    <a:pt x="988694" y="1181100"/>
                  </a:lnTo>
                  <a:lnTo>
                    <a:pt x="997965" y="1181100"/>
                  </a:lnTo>
                  <a:lnTo>
                    <a:pt x="1002791" y="1193800"/>
                  </a:lnTo>
                  <a:lnTo>
                    <a:pt x="1014476" y="1193800"/>
                  </a:lnTo>
                  <a:lnTo>
                    <a:pt x="1017651" y="1206500"/>
                  </a:lnTo>
                  <a:lnTo>
                    <a:pt x="1033779" y="1206500"/>
                  </a:lnTo>
                  <a:lnTo>
                    <a:pt x="1166622" y="1168400"/>
                  </a:lnTo>
                  <a:close/>
                </a:path>
                <a:path w="1992629" h="1892300">
                  <a:moveTo>
                    <a:pt x="1552448" y="1117600"/>
                  </a:moveTo>
                  <a:lnTo>
                    <a:pt x="1504441" y="1117600"/>
                  </a:lnTo>
                  <a:lnTo>
                    <a:pt x="1511583" y="1130300"/>
                  </a:lnTo>
                  <a:lnTo>
                    <a:pt x="1546230" y="1130300"/>
                  </a:lnTo>
                  <a:lnTo>
                    <a:pt x="1552448" y="1117600"/>
                  </a:lnTo>
                  <a:close/>
                </a:path>
                <a:path w="1992629" h="1892300">
                  <a:moveTo>
                    <a:pt x="970787" y="1104900"/>
                  </a:moveTo>
                  <a:lnTo>
                    <a:pt x="918844" y="1104900"/>
                  </a:lnTo>
                  <a:lnTo>
                    <a:pt x="927861" y="1117600"/>
                  </a:lnTo>
                  <a:lnTo>
                    <a:pt x="967485" y="1117600"/>
                  </a:lnTo>
                  <a:lnTo>
                    <a:pt x="970787" y="1104900"/>
                  </a:lnTo>
                  <a:close/>
                </a:path>
                <a:path w="1992629" h="1892300">
                  <a:moveTo>
                    <a:pt x="1561607" y="1104900"/>
                  </a:moveTo>
                  <a:lnTo>
                    <a:pt x="1490154" y="1104900"/>
                  </a:lnTo>
                  <a:lnTo>
                    <a:pt x="1493202" y="1117600"/>
                  </a:lnTo>
                  <a:lnTo>
                    <a:pt x="1557879" y="1117600"/>
                  </a:lnTo>
                  <a:lnTo>
                    <a:pt x="1561607" y="1104900"/>
                  </a:lnTo>
                  <a:close/>
                </a:path>
                <a:path w="1992629" h="1892300">
                  <a:moveTo>
                    <a:pt x="980566" y="1092200"/>
                  </a:moveTo>
                  <a:lnTo>
                    <a:pt x="897002" y="1092200"/>
                  </a:lnTo>
                  <a:lnTo>
                    <a:pt x="904636" y="1104900"/>
                  </a:lnTo>
                  <a:lnTo>
                    <a:pt x="979042" y="1104900"/>
                  </a:lnTo>
                  <a:lnTo>
                    <a:pt x="980566" y="1092200"/>
                  </a:lnTo>
                  <a:close/>
                </a:path>
                <a:path w="1992629" h="1892300">
                  <a:moveTo>
                    <a:pt x="1355598" y="1066800"/>
                  </a:moveTo>
                  <a:lnTo>
                    <a:pt x="1343659" y="1066800"/>
                  </a:lnTo>
                  <a:lnTo>
                    <a:pt x="1217422" y="1104900"/>
                  </a:lnTo>
                  <a:lnTo>
                    <a:pt x="1386204" y="1104900"/>
                  </a:lnTo>
                  <a:lnTo>
                    <a:pt x="1380616" y="1092200"/>
                  </a:lnTo>
                  <a:lnTo>
                    <a:pt x="1376679" y="1092200"/>
                  </a:lnTo>
                  <a:lnTo>
                    <a:pt x="1371853" y="1079500"/>
                  </a:lnTo>
                  <a:lnTo>
                    <a:pt x="1358010" y="1079500"/>
                  </a:lnTo>
                  <a:lnTo>
                    <a:pt x="1355598" y="1066800"/>
                  </a:lnTo>
                  <a:close/>
                </a:path>
                <a:path w="1992629" h="1892300">
                  <a:moveTo>
                    <a:pt x="1564004" y="1092200"/>
                  </a:moveTo>
                  <a:lnTo>
                    <a:pt x="1489253" y="1092200"/>
                  </a:lnTo>
                  <a:lnTo>
                    <a:pt x="1488820" y="1104900"/>
                  </a:lnTo>
                  <a:lnTo>
                    <a:pt x="1563645" y="1104900"/>
                  </a:lnTo>
                  <a:lnTo>
                    <a:pt x="1564004" y="1092200"/>
                  </a:lnTo>
                  <a:close/>
                </a:path>
                <a:path w="1992629" h="1892300">
                  <a:moveTo>
                    <a:pt x="977900" y="1079500"/>
                  </a:moveTo>
                  <a:lnTo>
                    <a:pt x="872696" y="1079500"/>
                  </a:lnTo>
                  <a:lnTo>
                    <a:pt x="880830" y="1092200"/>
                  </a:lnTo>
                  <a:lnTo>
                    <a:pt x="981075" y="1092200"/>
                  </a:lnTo>
                  <a:lnTo>
                    <a:pt x="977900" y="1079500"/>
                  </a:lnTo>
                  <a:close/>
                </a:path>
                <a:path w="1992629" h="1892300">
                  <a:moveTo>
                    <a:pt x="1554986" y="1079500"/>
                  </a:moveTo>
                  <a:lnTo>
                    <a:pt x="1495071" y="1079500"/>
                  </a:lnTo>
                  <a:lnTo>
                    <a:pt x="1491329" y="1092200"/>
                  </a:lnTo>
                  <a:lnTo>
                    <a:pt x="1559734" y="1092200"/>
                  </a:lnTo>
                  <a:lnTo>
                    <a:pt x="1554986" y="1079500"/>
                  </a:lnTo>
                  <a:close/>
                </a:path>
                <a:path w="1992629" h="1892300">
                  <a:moveTo>
                    <a:pt x="1030733" y="787400"/>
                  </a:moveTo>
                  <a:lnTo>
                    <a:pt x="918392" y="787400"/>
                  </a:lnTo>
                  <a:lnTo>
                    <a:pt x="904366" y="800100"/>
                  </a:lnTo>
                  <a:lnTo>
                    <a:pt x="863826" y="838200"/>
                  </a:lnTo>
                  <a:lnTo>
                    <a:pt x="827547" y="876300"/>
                  </a:lnTo>
                  <a:lnTo>
                    <a:pt x="805531" y="927100"/>
                  </a:lnTo>
                  <a:lnTo>
                    <a:pt x="801639" y="939800"/>
                  </a:lnTo>
                  <a:lnTo>
                    <a:pt x="799486" y="952500"/>
                  </a:lnTo>
                  <a:lnTo>
                    <a:pt x="799083" y="965200"/>
                  </a:lnTo>
                  <a:lnTo>
                    <a:pt x="800393" y="977900"/>
                  </a:lnTo>
                  <a:lnTo>
                    <a:pt x="814324" y="1016000"/>
                  </a:lnTo>
                  <a:lnTo>
                    <a:pt x="843363" y="1054100"/>
                  </a:lnTo>
                  <a:lnTo>
                    <a:pt x="856487" y="1066800"/>
                  </a:lnTo>
                  <a:lnTo>
                    <a:pt x="864586" y="1079500"/>
                  </a:lnTo>
                  <a:lnTo>
                    <a:pt x="948308" y="1079500"/>
                  </a:lnTo>
                  <a:lnTo>
                    <a:pt x="942044" y="1066800"/>
                  </a:lnTo>
                  <a:lnTo>
                    <a:pt x="921130" y="1066800"/>
                  </a:lnTo>
                  <a:lnTo>
                    <a:pt x="913552" y="1054100"/>
                  </a:lnTo>
                  <a:lnTo>
                    <a:pt x="905843" y="1054100"/>
                  </a:lnTo>
                  <a:lnTo>
                    <a:pt x="897967" y="1041400"/>
                  </a:lnTo>
                  <a:lnTo>
                    <a:pt x="889888" y="1041400"/>
                  </a:lnTo>
                  <a:lnTo>
                    <a:pt x="880389" y="1028700"/>
                  </a:lnTo>
                  <a:lnTo>
                    <a:pt x="872283" y="1016000"/>
                  </a:lnTo>
                  <a:lnTo>
                    <a:pt x="865582" y="1016000"/>
                  </a:lnTo>
                  <a:lnTo>
                    <a:pt x="860298" y="1003300"/>
                  </a:lnTo>
                  <a:lnTo>
                    <a:pt x="856325" y="990600"/>
                  </a:lnTo>
                  <a:lnTo>
                    <a:pt x="853567" y="977900"/>
                  </a:lnTo>
                  <a:lnTo>
                    <a:pt x="852046" y="977900"/>
                  </a:lnTo>
                  <a:lnTo>
                    <a:pt x="851788" y="965200"/>
                  </a:lnTo>
                  <a:lnTo>
                    <a:pt x="852622" y="952500"/>
                  </a:lnTo>
                  <a:lnTo>
                    <a:pt x="854551" y="952500"/>
                  </a:lnTo>
                  <a:lnTo>
                    <a:pt x="857575" y="939800"/>
                  </a:lnTo>
                  <a:lnTo>
                    <a:pt x="861694" y="927100"/>
                  </a:lnTo>
                  <a:lnTo>
                    <a:pt x="866886" y="914400"/>
                  </a:lnTo>
                  <a:lnTo>
                    <a:pt x="872934" y="914400"/>
                  </a:lnTo>
                  <a:lnTo>
                    <a:pt x="879840" y="901700"/>
                  </a:lnTo>
                  <a:lnTo>
                    <a:pt x="887602" y="889000"/>
                  </a:lnTo>
                  <a:lnTo>
                    <a:pt x="945260" y="889000"/>
                  </a:lnTo>
                  <a:lnTo>
                    <a:pt x="914273" y="863600"/>
                  </a:lnTo>
                  <a:lnTo>
                    <a:pt x="920801" y="850900"/>
                  </a:lnTo>
                  <a:lnTo>
                    <a:pt x="927639" y="850900"/>
                  </a:lnTo>
                  <a:lnTo>
                    <a:pt x="934811" y="838200"/>
                  </a:lnTo>
                  <a:lnTo>
                    <a:pt x="950104" y="838200"/>
                  </a:lnTo>
                  <a:lnTo>
                    <a:pt x="957976" y="825500"/>
                  </a:lnTo>
                  <a:lnTo>
                    <a:pt x="1082174" y="825500"/>
                  </a:lnTo>
                  <a:lnTo>
                    <a:pt x="1069720" y="812800"/>
                  </a:lnTo>
                  <a:lnTo>
                    <a:pt x="1057074" y="800100"/>
                  </a:lnTo>
                  <a:lnTo>
                    <a:pt x="1044082" y="800100"/>
                  </a:lnTo>
                  <a:lnTo>
                    <a:pt x="1030733" y="787400"/>
                  </a:lnTo>
                  <a:close/>
                </a:path>
                <a:path w="1992629" h="1892300">
                  <a:moveTo>
                    <a:pt x="1541369" y="1066800"/>
                  </a:moveTo>
                  <a:lnTo>
                    <a:pt x="1506722" y="1066800"/>
                  </a:lnTo>
                  <a:lnTo>
                    <a:pt x="1500504" y="1079500"/>
                  </a:lnTo>
                  <a:lnTo>
                    <a:pt x="1548510" y="1079500"/>
                  </a:lnTo>
                  <a:lnTo>
                    <a:pt x="1541369" y="1066800"/>
                  </a:lnTo>
                  <a:close/>
                </a:path>
                <a:path w="1992629" h="1892300">
                  <a:moveTo>
                    <a:pt x="945260" y="889000"/>
                  </a:moveTo>
                  <a:lnTo>
                    <a:pt x="887602" y="889000"/>
                  </a:lnTo>
                  <a:lnTo>
                    <a:pt x="1037208" y="1016000"/>
                  </a:lnTo>
                  <a:lnTo>
                    <a:pt x="1041400" y="1028700"/>
                  </a:lnTo>
                  <a:lnTo>
                    <a:pt x="1063498" y="1028700"/>
                  </a:lnTo>
                  <a:lnTo>
                    <a:pt x="1069212" y="1016000"/>
                  </a:lnTo>
                  <a:lnTo>
                    <a:pt x="1075816" y="1016000"/>
                  </a:lnTo>
                  <a:lnTo>
                    <a:pt x="1085032" y="1003300"/>
                  </a:lnTo>
                  <a:lnTo>
                    <a:pt x="1093247" y="990600"/>
                  </a:lnTo>
                  <a:lnTo>
                    <a:pt x="1100462" y="977900"/>
                  </a:lnTo>
                  <a:lnTo>
                    <a:pt x="1106677" y="965200"/>
                  </a:lnTo>
                  <a:lnTo>
                    <a:pt x="1038225" y="965200"/>
                  </a:lnTo>
                  <a:lnTo>
                    <a:pt x="945260" y="889000"/>
                  </a:lnTo>
                  <a:close/>
                </a:path>
                <a:path w="1992629" h="1892300">
                  <a:moveTo>
                    <a:pt x="1082174" y="825500"/>
                  </a:moveTo>
                  <a:lnTo>
                    <a:pt x="1015291" y="825500"/>
                  </a:lnTo>
                  <a:lnTo>
                    <a:pt x="1023445" y="838200"/>
                  </a:lnTo>
                  <a:lnTo>
                    <a:pt x="1031432" y="838200"/>
                  </a:lnTo>
                  <a:lnTo>
                    <a:pt x="1039240" y="850900"/>
                  </a:lnTo>
                  <a:lnTo>
                    <a:pt x="1052413" y="863600"/>
                  </a:lnTo>
                  <a:lnTo>
                    <a:pt x="1061656" y="876300"/>
                  </a:lnTo>
                  <a:lnTo>
                    <a:pt x="1066994" y="889000"/>
                  </a:lnTo>
                  <a:lnTo>
                    <a:pt x="1068451" y="901700"/>
                  </a:lnTo>
                  <a:lnTo>
                    <a:pt x="1066210" y="914400"/>
                  </a:lnTo>
                  <a:lnTo>
                    <a:pt x="1060434" y="939800"/>
                  </a:lnTo>
                  <a:lnTo>
                    <a:pt x="1051109" y="952500"/>
                  </a:lnTo>
                  <a:lnTo>
                    <a:pt x="1038225" y="965200"/>
                  </a:lnTo>
                  <a:lnTo>
                    <a:pt x="1106677" y="965200"/>
                  </a:lnTo>
                  <a:lnTo>
                    <a:pt x="1111650" y="952500"/>
                  </a:lnTo>
                  <a:lnTo>
                    <a:pt x="1115313" y="939800"/>
                  </a:lnTo>
                  <a:lnTo>
                    <a:pt x="1117643" y="927100"/>
                  </a:lnTo>
                  <a:lnTo>
                    <a:pt x="1118615" y="914400"/>
                  </a:lnTo>
                  <a:lnTo>
                    <a:pt x="1118143" y="901700"/>
                  </a:lnTo>
                  <a:lnTo>
                    <a:pt x="1107820" y="863600"/>
                  </a:lnTo>
                  <a:lnTo>
                    <a:pt x="1092676" y="838200"/>
                  </a:lnTo>
                  <a:lnTo>
                    <a:pt x="1082174" y="825500"/>
                  </a:lnTo>
                  <a:close/>
                </a:path>
                <a:path w="1992629" h="1892300">
                  <a:moveTo>
                    <a:pt x="689863" y="901700"/>
                  </a:moveTo>
                  <a:lnTo>
                    <a:pt x="683005" y="901700"/>
                  </a:lnTo>
                  <a:lnTo>
                    <a:pt x="685164" y="914400"/>
                  </a:lnTo>
                  <a:lnTo>
                    <a:pt x="688466" y="914400"/>
                  </a:lnTo>
                  <a:lnTo>
                    <a:pt x="689863" y="901700"/>
                  </a:lnTo>
                  <a:close/>
                </a:path>
                <a:path w="1992629" h="1892300">
                  <a:moveTo>
                    <a:pt x="856527" y="685800"/>
                  </a:moveTo>
                  <a:lnTo>
                    <a:pt x="796972" y="685800"/>
                  </a:lnTo>
                  <a:lnTo>
                    <a:pt x="794367" y="698500"/>
                  </a:lnTo>
                  <a:lnTo>
                    <a:pt x="791082" y="698500"/>
                  </a:lnTo>
                  <a:lnTo>
                    <a:pt x="786846" y="711200"/>
                  </a:lnTo>
                  <a:lnTo>
                    <a:pt x="781383" y="723900"/>
                  </a:lnTo>
                  <a:lnTo>
                    <a:pt x="774705" y="723900"/>
                  </a:lnTo>
                  <a:lnTo>
                    <a:pt x="766826" y="736600"/>
                  </a:lnTo>
                  <a:lnTo>
                    <a:pt x="650748" y="863600"/>
                  </a:lnTo>
                  <a:lnTo>
                    <a:pt x="649604" y="876300"/>
                  </a:lnTo>
                  <a:lnTo>
                    <a:pt x="650875" y="876300"/>
                  </a:lnTo>
                  <a:lnTo>
                    <a:pt x="652526" y="889000"/>
                  </a:lnTo>
                  <a:lnTo>
                    <a:pt x="660653" y="889000"/>
                  </a:lnTo>
                  <a:lnTo>
                    <a:pt x="668908" y="901700"/>
                  </a:lnTo>
                  <a:lnTo>
                    <a:pt x="692403" y="901700"/>
                  </a:lnTo>
                  <a:lnTo>
                    <a:pt x="813307" y="762000"/>
                  </a:lnTo>
                  <a:lnTo>
                    <a:pt x="823237" y="749300"/>
                  </a:lnTo>
                  <a:lnTo>
                    <a:pt x="831881" y="749300"/>
                  </a:lnTo>
                  <a:lnTo>
                    <a:pt x="839239" y="736600"/>
                  </a:lnTo>
                  <a:lnTo>
                    <a:pt x="845311" y="723900"/>
                  </a:lnTo>
                  <a:lnTo>
                    <a:pt x="850241" y="711200"/>
                  </a:lnTo>
                  <a:lnTo>
                    <a:pt x="853979" y="698500"/>
                  </a:lnTo>
                  <a:lnTo>
                    <a:pt x="856527" y="685800"/>
                  </a:lnTo>
                  <a:close/>
                </a:path>
                <a:path w="1992629" h="1892300">
                  <a:moveTo>
                    <a:pt x="1003081" y="774700"/>
                  </a:moveTo>
                  <a:lnTo>
                    <a:pt x="960754" y="774700"/>
                  </a:lnTo>
                  <a:lnTo>
                    <a:pt x="946586" y="787400"/>
                  </a:lnTo>
                  <a:lnTo>
                    <a:pt x="1017015" y="787400"/>
                  </a:lnTo>
                  <a:lnTo>
                    <a:pt x="1003081" y="774700"/>
                  </a:lnTo>
                  <a:close/>
                </a:path>
                <a:path w="1992629" h="1892300">
                  <a:moveTo>
                    <a:pt x="713739" y="508000"/>
                  </a:moveTo>
                  <a:lnTo>
                    <a:pt x="695070" y="508000"/>
                  </a:lnTo>
                  <a:lnTo>
                    <a:pt x="496824" y="736600"/>
                  </a:lnTo>
                  <a:lnTo>
                    <a:pt x="494918" y="736600"/>
                  </a:lnTo>
                  <a:lnTo>
                    <a:pt x="496950" y="749300"/>
                  </a:lnTo>
                  <a:lnTo>
                    <a:pt x="503427" y="749300"/>
                  </a:lnTo>
                  <a:lnTo>
                    <a:pt x="506729" y="762000"/>
                  </a:lnTo>
                  <a:lnTo>
                    <a:pt x="518540" y="762000"/>
                  </a:lnTo>
                  <a:lnTo>
                    <a:pt x="521461" y="774700"/>
                  </a:lnTo>
                  <a:lnTo>
                    <a:pt x="538479" y="774700"/>
                  </a:lnTo>
                  <a:lnTo>
                    <a:pt x="677036" y="609600"/>
                  </a:lnTo>
                  <a:lnTo>
                    <a:pt x="829752" y="609600"/>
                  </a:lnTo>
                  <a:lnTo>
                    <a:pt x="819276" y="596900"/>
                  </a:lnTo>
                  <a:lnTo>
                    <a:pt x="809037" y="584200"/>
                  </a:lnTo>
                  <a:lnTo>
                    <a:pt x="797750" y="584200"/>
                  </a:lnTo>
                  <a:lnTo>
                    <a:pt x="785415" y="571500"/>
                  </a:lnTo>
                  <a:lnTo>
                    <a:pt x="706374" y="571500"/>
                  </a:lnTo>
                  <a:lnTo>
                    <a:pt x="732662" y="546100"/>
                  </a:lnTo>
                  <a:lnTo>
                    <a:pt x="733805" y="533400"/>
                  </a:lnTo>
                  <a:lnTo>
                    <a:pt x="731901" y="533400"/>
                  </a:lnTo>
                  <a:lnTo>
                    <a:pt x="729614" y="520700"/>
                  </a:lnTo>
                  <a:lnTo>
                    <a:pt x="720851" y="520700"/>
                  </a:lnTo>
                  <a:lnTo>
                    <a:pt x="713739" y="508000"/>
                  </a:lnTo>
                  <a:close/>
                </a:path>
                <a:path w="1992629" h="1892300">
                  <a:moveTo>
                    <a:pt x="845512" y="622300"/>
                  </a:moveTo>
                  <a:lnTo>
                    <a:pt x="779144" y="622300"/>
                  </a:lnTo>
                  <a:lnTo>
                    <a:pt x="784792" y="635000"/>
                  </a:lnTo>
                  <a:lnTo>
                    <a:pt x="789558" y="635000"/>
                  </a:lnTo>
                  <a:lnTo>
                    <a:pt x="793468" y="647700"/>
                  </a:lnTo>
                  <a:lnTo>
                    <a:pt x="796543" y="647700"/>
                  </a:lnTo>
                  <a:lnTo>
                    <a:pt x="798706" y="660400"/>
                  </a:lnTo>
                  <a:lnTo>
                    <a:pt x="800036" y="660400"/>
                  </a:lnTo>
                  <a:lnTo>
                    <a:pt x="800508" y="673100"/>
                  </a:lnTo>
                  <a:lnTo>
                    <a:pt x="800100" y="673100"/>
                  </a:lnTo>
                  <a:lnTo>
                    <a:pt x="798887" y="685800"/>
                  </a:lnTo>
                  <a:lnTo>
                    <a:pt x="857884" y="685800"/>
                  </a:lnTo>
                  <a:lnTo>
                    <a:pt x="858077" y="673100"/>
                  </a:lnTo>
                  <a:lnTo>
                    <a:pt x="856948" y="660400"/>
                  </a:lnTo>
                  <a:lnTo>
                    <a:pt x="854509" y="647700"/>
                  </a:lnTo>
                  <a:lnTo>
                    <a:pt x="850773" y="635000"/>
                  </a:lnTo>
                  <a:lnTo>
                    <a:pt x="845512" y="622300"/>
                  </a:lnTo>
                  <a:close/>
                </a:path>
                <a:path w="1992629" h="1892300">
                  <a:moveTo>
                    <a:pt x="457199" y="622300"/>
                  </a:moveTo>
                  <a:lnTo>
                    <a:pt x="369061" y="622300"/>
                  </a:lnTo>
                  <a:lnTo>
                    <a:pt x="384044" y="635000"/>
                  </a:lnTo>
                  <a:lnTo>
                    <a:pt x="442868" y="635000"/>
                  </a:lnTo>
                  <a:lnTo>
                    <a:pt x="457199" y="622300"/>
                  </a:lnTo>
                  <a:close/>
                </a:path>
                <a:path w="1992629" h="1892300">
                  <a:moveTo>
                    <a:pt x="498937" y="596900"/>
                  </a:moveTo>
                  <a:lnTo>
                    <a:pt x="324610" y="596900"/>
                  </a:lnTo>
                  <a:lnTo>
                    <a:pt x="354085" y="622300"/>
                  </a:lnTo>
                  <a:lnTo>
                    <a:pt x="471340" y="622300"/>
                  </a:lnTo>
                  <a:lnTo>
                    <a:pt x="485266" y="609600"/>
                  </a:lnTo>
                  <a:lnTo>
                    <a:pt x="498937" y="596900"/>
                  </a:lnTo>
                  <a:close/>
                </a:path>
                <a:path w="1992629" h="1892300">
                  <a:moveTo>
                    <a:pt x="829752" y="609600"/>
                  </a:moveTo>
                  <a:lnTo>
                    <a:pt x="761126" y="609600"/>
                  </a:lnTo>
                  <a:lnTo>
                    <a:pt x="770737" y="622300"/>
                  </a:lnTo>
                  <a:lnTo>
                    <a:pt x="838501" y="622300"/>
                  </a:lnTo>
                  <a:lnTo>
                    <a:pt x="829752" y="609600"/>
                  </a:lnTo>
                  <a:close/>
                </a:path>
                <a:path w="1992629" h="1892300">
                  <a:moveTo>
                    <a:pt x="518217" y="330200"/>
                  </a:moveTo>
                  <a:lnTo>
                    <a:pt x="344416" y="330200"/>
                  </a:lnTo>
                  <a:lnTo>
                    <a:pt x="331247" y="342900"/>
                  </a:lnTo>
                  <a:lnTo>
                    <a:pt x="318508" y="355600"/>
                  </a:lnTo>
                  <a:lnTo>
                    <a:pt x="306197" y="368300"/>
                  </a:lnTo>
                  <a:lnTo>
                    <a:pt x="294385" y="381000"/>
                  </a:lnTo>
                  <a:lnTo>
                    <a:pt x="284098" y="406400"/>
                  </a:lnTo>
                  <a:lnTo>
                    <a:pt x="275335" y="419100"/>
                  </a:lnTo>
                  <a:lnTo>
                    <a:pt x="258317" y="457200"/>
                  </a:lnTo>
                  <a:lnTo>
                    <a:pt x="255015" y="482600"/>
                  </a:lnTo>
                  <a:lnTo>
                    <a:pt x="255871" y="495300"/>
                  </a:lnTo>
                  <a:lnTo>
                    <a:pt x="258429" y="508000"/>
                  </a:lnTo>
                  <a:lnTo>
                    <a:pt x="262677" y="533400"/>
                  </a:lnTo>
                  <a:lnTo>
                    <a:pt x="285750" y="571500"/>
                  </a:lnTo>
                  <a:lnTo>
                    <a:pt x="310133" y="596900"/>
                  </a:lnTo>
                  <a:lnTo>
                    <a:pt x="512143" y="596900"/>
                  </a:lnTo>
                  <a:lnTo>
                    <a:pt x="524896" y="584200"/>
                  </a:lnTo>
                  <a:lnTo>
                    <a:pt x="380491" y="584200"/>
                  </a:lnTo>
                  <a:lnTo>
                    <a:pt x="370921" y="571500"/>
                  </a:lnTo>
                  <a:lnTo>
                    <a:pt x="352113" y="571500"/>
                  </a:lnTo>
                  <a:lnTo>
                    <a:pt x="333686" y="546100"/>
                  </a:lnTo>
                  <a:lnTo>
                    <a:pt x="326056" y="546100"/>
                  </a:lnTo>
                  <a:lnTo>
                    <a:pt x="320022" y="533400"/>
                  </a:lnTo>
                  <a:lnTo>
                    <a:pt x="315594" y="520700"/>
                  </a:lnTo>
                  <a:lnTo>
                    <a:pt x="312594" y="508000"/>
                  </a:lnTo>
                  <a:lnTo>
                    <a:pt x="310832" y="508000"/>
                  </a:lnTo>
                  <a:lnTo>
                    <a:pt x="310308" y="495300"/>
                  </a:lnTo>
                  <a:lnTo>
                    <a:pt x="311023" y="482600"/>
                  </a:lnTo>
                  <a:lnTo>
                    <a:pt x="312878" y="469900"/>
                  </a:lnTo>
                  <a:lnTo>
                    <a:pt x="315769" y="469900"/>
                  </a:lnTo>
                  <a:lnTo>
                    <a:pt x="319684" y="457200"/>
                  </a:lnTo>
                  <a:lnTo>
                    <a:pt x="324611" y="444500"/>
                  </a:lnTo>
                  <a:lnTo>
                    <a:pt x="330376" y="431800"/>
                  </a:lnTo>
                  <a:lnTo>
                    <a:pt x="336819" y="431800"/>
                  </a:lnTo>
                  <a:lnTo>
                    <a:pt x="343953" y="419100"/>
                  </a:lnTo>
                  <a:lnTo>
                    <a:pt x="351789" y="406400"/>
                  </a:lnTo>
                  <a:lnTo>
                    <a:pt x="360362" y="393700"/>
                  </a:lnTo>
                  <a:lnTo>
                    <a:pt x="369125" y="393700"/>
                  </a:lnTo>
                  <a:lnTo>
                    <a:pt x="378078" y="381000"/>
                  </a:lnTo>
                  <a:lnTo>
                    <a:pt x="387223" y="381000"/>
                  </a:lnTo>
                  <a:lnTo>
                    <a:pt x="396507" y="368300"/>
                  </a:lnTo>
                  <a:lnTo>
                    <a:pt x="405876" y="368300"/>
                  </a:lnTo>
                  <a:lnTo>
                    <a:pt x="415315" y="355600"/>
                  </a:lnTo>
                  <a:lnTo>
                    <a:pt x="545861" y="355600"/>
                  </a:lnTo>
                  <a:lnTo>
                    <a:pt x="532764" y="342900"/>
                  </a:lnTo>
                  <a:lnTo>
                    <a:pt x="518217" y="330200"/>
                  </a:lnTo>
                  <a:close/>
                </a:path>
                <a:path w="1992629" h="1892300">
                  <a:moveTo>
                    <a:pt x="545861" y="355600"/>
                  </a:moveTo>
                  <a:lnTo>
                    <a:pt x="472543" y="355600"/>
                  </a:lnTo>
                  <a:lnTo>
                    <a:pt x="481996" y="368300"/>
                  </a:lnTo>
                  <a:lnTo>
                    <a:pt x="491402" y="368300"/>
                  </a:lnTo>
                  <a:lnTo>
                    <a:pt x="500760" y="381000"/>
                  </a:lnTo>
                  <a:lnTo>
                    <a:pt x="509974" y="393700"/>
                  </a:lnTo>
                  <a:lnTo>
                    <a:pt x="517604" y="393700"/>
                  </a:lnTo>
                  <a:lnTo>
                    <a:pt x="523638" y="406400"/>
                  </a:lnTo>
                  <a:lnTo>
                    <a:pt x="528065" y="419100"/>
                  </a:lnTo>
                  <a:lnTo>
                    <a:pt x="531044" y="431800"/>
                  </a:lnTo>
                  <a:lnTo>
                    <a:pt x="532749" y="431800"/>
                  </a:lnTo>
                  <a:lnTo>
                    <a:pt x="533191" y="444500"/>
                  </a:lnTo>
                  <a:lnTo>
                    <a:pt x="532383" y="457200"/>
                  </a:lnTo>
                  <a:lnTo>
                    <a:pt x="530435" y="469900"/>
                  </a:lnTo>
                  <a:lnTo>
                    <a:pt x="527462" y="469900"/>
                  </a:lnTo>
                  <a:lnTo>
                    <a:pt x="523490" y="482600"/>
                  </a:lnTo>
                  <a:lnTo>
                    <a:pt x="518540" y="495300"/>
                  </a:lnTo>
                  <a:lnTo>
                    <a:pt x="512798" y="508000"/>
                  </a:lnTo>
                  <a:lnTo>
                    <a:pt x="506412" y="508000"/>
                  </a:lnTo>
                  <a:lnTo>
                    <a:pt x="499360" y="520700"/>
                  </a:lnTo>
                  <a:lnTo>
                    <a:pt x="491616" y="533400"/>
                  </a:lnTo>
                  <a:lnTo>
                    <a:pt x="482971" y="546100"/>
                  </a:lnTo>
                  <a:lnTo>
                    <a:pt x="474170" y="546100"/>
                  </a:lnTo>
                  <a:lnTo>
                    <a:pt x="465202" y="558800"/>
                  </a:lnTo>
                  <a:lnTo>
                    <a:pt x="456056" y="558800"/>
                  </a:lnTo>
                  <a:lnTo>
                    <a:pt x="446865" y="571500"/>
                  </a:lnTo>
                  <a:lnTo>
                    <a:pt x="437578" y="571500"/>
                  </a:lnTo>
                  <a:lnTo>
                    <a:pt x="428196" y="584200"/>
                  </a:lnTo>
                  <a:lnTo>
                    <a:pt x="524896" y="584200"/>
                  </a:lnTo>
                  <a:lnTo>
                    <a:pt x="537209" y="571500"/>
                  </a:lnTo>
                  <a:lnTo>
                    <a:pt x="548925" y="546100"/>
                  </a:lnTo>
                  <a:lnTo>
                    <a:pt x="559117" y="533400"/>
                  </a:lnTo>
                  <a:lnTo>
                    <a:pt x="580596" y="495300"/>
                  </a:lnTo>
                  <a:lnTo>
                    <a:pt x="587882" y="457200"/>
                  </a:lnTo>
                  <a:lnTo>
                    <a:pt x="587027" y="431800"/>
                  </a:lnTo>
                  <a:lnTo>
                    <a:pt x="574293" y="393700"/>
                  </a:lnTo>
                  <a:lnTo>
                    <a:pt x="557148" y="368300"/>
                  </a:lnTo>
                  <a:lnTo>
                    <a:pt x="545861" y="355600"/>
                  </a:lnTo>
                  <a:close/>
                </a:path>
                <a:path w="1992629" h="1892300">
                  <a:moveTo>
                    <a:pt x="191388" y="419100"/>
                  </a:moveTo>
                  <a:lnTo>
                    <a:pt x="165100" y="419100"/>
                  </a:lnTo>
                  <a:lnTo>
                    <a:pt x="173481" y="431800"/>
                  </a:lnTo>
                  <a:lnTo>
                    <a:pt x="189610" y="431800"/>
                  </a:lnTo>
                  <a:lnTo>
                    <a:pt x="191388" y="419100"/>
                  </a:lnTo>
                  <a:close/>
                </a:path>
                <a:path w="1992629" h="1892300">
                  <a:moveTo>
                    <a:pt x="206755" y="406400"/>
                  </a:moveTo>
                  <a:lnTo>
                    <a:pt x="119395" y="406400"/>
                  </a:lnTo>
                  <a:lnTo>
                    <a:pt x="127958" y="419100"/>
                  </a:lnTo>
                  <a:lnTo>
                    <a:pt x="204342" y="419100"/>
                  </a:lnTo>
                  <a:lnTo>
                    <a:pt x="206755" y="406400"/>
                  </a:lnTo>
                  <a:close/>
                </a:path>
                <a:path w="1992629" h="1892300">
                  <a:moveTo>
                    <a:pt x="216661" y="393700"/>
                  </a:moveTo>
                  <a:lnTo>
                    <a:pt x="92233" y="393700"/>
                  </a:lnTo>
                  <a:lnTo>
                    <a:pt x="101473" y="406400"/>
                  </a:lnTo>
                  <a:lnTo>
                    <a:pt x="214756" y="406400"/>
                  </a:lnTo>
                  <a:lnTo>
                    <a:pt x="216661" y="393700"/>
                  </a:lnTo>
                  <a:close/>
                </a:path>
                <a:path w="1992629" h="1892300">
                  <a:moveTo>
                    <a:pt x="214375" y="381000"/>
                  </a:moveTo>
                  <a:lnTo>
                    <a:pt x="73755" y="381000"/>
                  </a:lnTo>
                  <a:lnTo>
                    <a:pt x="82994" y="393700"/>
                  </a:lnTo>
                  <a:lnTo>
                    <a:pt x="218058" y="393700"/>
                  </a:lnTo>
                  <a:lnTo>
                    <a:pt x="214375" y="381000"/>
                  </a:lnTo>
                  <a:close/>
                </a:path>
                <a:path w="1992629" h="1892300">
                  <a:moveTo>
                    <a:pt x="310991" y="12700"/>
                  </a:moveTo>
                  <a:lnTo>
                    <a:pt x="161055" y="12700"/>
                  </a:lnTo>
                  <a:lnTo>
                    <a:pt x="123029" y="38100"/>
                  </a:lnTo>
                  <a:lnTo>
                    <a:pt x="104441" y="50800"/>
                  </a:lnTo>
                  <a:lnTo>
                    <a:pt x="86211" y="76200"/>
                  </a:lnTo>
                  <a:lnTo>
                    <a:pt x="68325" y="88900"/>
                  </a:lnTo>
                  <a:lnTo>
                    <a:pt x="52109" y="114300"/>
                  </a:lnTo>
                  <a:lnTo>
                    <a:pt x="38131" y="127000"/>
                  </a:lnTo>
                  <a:lnTo>
                    <a:pt x="26392" y="152400"/>
                  </a:lnTo>
                  <a:lnTo>
                    <a:pt x="16890" y="165100"/>
                  </a:lnTo>
                  <a:lnTo>
                    <a:pt x="9554" y="190500"/>
                  </a:lnTo>
                  <a:lnTo>
                    <a:pt x="4302" y="203200"/>
                  </a:lnTo>
                  <a:lnTo>
                    <a:pt x="1121" y="228600"/>
                  </a:lnTo>
                  <a:lnTo>
                    <a:pt x="0" y="241300"/>
                  </a:lnTo>
                  <a:lnTo>
                    <a:pt x="1023" y="266700"/>
                  </a:lnTo>
                  <a:lnTo>
                    <a:pt x="4095" y="279400"/>
                  </a:lnTo>
                  <a:lnTo>
                    <a:pt x="9215" y="304800"/>
                  </a:lnTo>
                  <a:lnTo>
                    <a:pt x="16382" y="317500"/>
                  </a:lnTo>
                  <a:lnTo>
                    <a:pt x="25528" y="330200"/>
                  </a:lnTo>
                  <a:lnTo>
                    <a:pt x="36591" y="342900"/>
                  </a:lnTo>
                  <a:lnTo>
                    <a:pt x="49583" y="355600"/>
                  </a:lnTo>
                  <a:lnTo>
                    <a:pt x="64515" y="381000"/>
                  </a:lnTo>
                  <a:lnTo>
                    <a:pt x="168112" y="381000"/>
                  </a:lnTo>
                  <a:lnTo>
                    <a:pt x="159797" y="368300"/>
                  </a:lnTo>
                  <a:lnTo>
                    <a:pt x="132457" y="368300"/>
                  </a:lnTo>
                  <a:lnTo>
                    <a:pt x="122935" y="355600"/>
                  </a:lnTo>
                  <a:lnTo>
                    <a:pt x="113319" y="355600"/>
                  </a:lnTo>
                  <a:lnTo>
                    <a:pt x="103631" y="342900"/>
                  </a:lnTo>
                  <a:lnTo>
                    <a:pt x="92791" y="330200"/>
                  </a:lnTo>
                  <a:lnTo>
                    <a:pt x="83486" y="317500"/>
                  </a:lnTo>
                  <a:lnTo>
                    <a:pt x="75682" y="304800"/>
                  </a:lnTo>
                  <a:lnTo>
                    <a:pt x="69341" y="292100"/>
                  </a:lnTo>
                  <a:lnTo>
                    <a:pt x="64601" y="292100"/>
                  </a:lnTo>
                  <a:lnTo>
                    <a:pt x="61420" y="279400"/>
                  </a:lnTo>
                  <a:lnTo>
                    <a:pt x="59787" y="266700"/>
                  </a:lnTo>
                  <a:lnTo>
                    <a:pt x="59689" y="241300"/>
                  </a:lnTo>
                  <a:lnTo>
                    <a:pt x="61217" y="228600"/>
                  </a:lnTo>
                  <a:lnTo>
                    <a:pt x="75183" y="190500"/>
                  </a:lnTo>
                  <a:lnTo>
                    <a:pt x="92535" y="165100"/>
                  </a:lnTo>
                  <a:lnTo>
                    <a:pt x="103669" y="139700"/>
                  </a:lnTo>
                  <a:lnTo>
                    <a:pt x="116458" y="127000"/>
                  </a:lnTo>
                  <a:lnTo>
                    <a:pt x="143970" y="101600"/>
                  </a:lnTo>
                  <a:lnTo>
                    <a:pt x="171957" y="76200"/>
                  </a:lnTo>
                  <a:lnTo>
                    <a:pt x="186007" y="76200"/>
                  </a:lnTo>
                  <a:lnTo>
                    <a:pt x="199961" y="63500"/>
                  </a:lnTo>
                  <a:lnTo>
                    <a:pt x="213820" y="63500"/>
                  </a:lnTo>
                  <a:lnTo>
                    <a:pt x="227583" y="50800"/>
                  </a:lnTo>
                  <a:lnTo>
                    <a:pt x="361568" y="50800"/>
                  </a:lnTo>
                  <a:lnTo>
                    <a:pt x="345281" y="38100"/>
                  </a:lnTo>
                  <a:lnTo>
                    <a:pt x="328421" y="25400"/>
                  </a:lnTo>
                  <a:lnTo>
                    <a:pt x="310991" y="12700"/>
                  </a:lnTo>
                  <a:close/>
                </a:path>
                <a:path w="1992629" h="1892300">
                  <a:moveTo>
                    <a:pt x="488741" y="317500"/>
                  </a:moveTo>
                  <a:lnTo>
                    <a:pt x="371848" y="317500"/>
                  </a:lnTo>
                  <a:lnTo>
                    <a:pt x="358012" y="330200"/>
                  </a:lnTo>
                  <a:lnTo>
                    <a:pt x="503539" y="330200"/>
                  </a:lnTo>
                  <a:lnTo>
                    <a:pt x="488741" y="317500"/>
                  </a:lnTo>
                  <a:close/>
                </a:path>
                <a:path w="1992629" h="1892300">
                  <a:moveTo>
                    <a:pt x="459001" y="304800"/>
                  </a:moveTo>
                  <a:lnTo>
                    <a:pt x="400232" y="304800"/>
                  </a:lnTo>
                  <a:lnTo>
                    <a:pt x="385921" y="317500"/>
                  </a:lnTo>
                  <a:lnTo>
                    <a:pt x="473836" y="317500"/>
                  </a:lnTo>
                  <a:lnTo>
                    <a:pt x="459001" y="304800"/>
                  </a:lnTo>
                  <a:close/>
                </a:path>
                <a:path w="1992629" h="1892300">
                  <a:moveTo>
                    <a:pt x="404240" y="177800"/>
                  </a:moveTo>
                  <a:lnTo>
                    <a:pt x="381000" y="177800"/>
                  </a:lnTo>
                  <a:lnTo>
                    <a:pt x="382904" y="190500"/>
                  </a:lnTo>
                  <a:lnTo>
                    <a:pt x="399414" y="190500"/>
                  </a:lnTo>
                  <a:lnTo>
                    <a:pt x="404240" y="177800"/>
                  </a:lnTo>
                  <a:close/>
                </a:path>
                <a:path w="1992629" h="1892300">
                  <a:moveTo>
                    <a:pt x="414654" y="165100"/>
                  </a:moveTo>
                  <a:lnTo>
                    <a:pt x="378442" y="165100"/>
                  </a:lnTo>
                  <a:lnTo>
                    <a:pt x="379602" y="177800"/>
                  </a:lnTo>
                  <a:lnTo>
                    <a:pt x="412495" y="177800"/>
                  </a:lnTo>
                  <a:lnTo>
                    <a:pt x="414654" y="165100"/>
                  </a:lnTo>
                  <a:close/>
                </a:path>
                <a:path w="1992629" h="1892300">
                  <a:moveTo>
                    <a:pt x="421893" y="152400"/>
                  </a:moveTo>
                  <a:lnTo>
                    <a:pt x="374977" y="152400"/>
                  </a:lnTo>
                  <a:lnTo>
                    <a:pt x="376888" y="165100"/>
                  </a:lnTo>
                  <a:lnTo>
                    <a:pt x="421258" y="165100"/>
                  </a:lnTo>
                  <a:lnTo>
                    <a:pt x="421893" y="152400"/>
                  </a:lnTo>
                  <a:close/>
                </a:path>
                <a:path w="1992629" h="1892300">
                  <a:moveTo>
                    <a:pt x="422020" y="139700"/>
                  </a:moveTo>
                  <a:lnTo>
                    <a:pt x="370030" y="139700"/>
                  </a:lnTo>
                  <a:lnTo>
                    <a:pt x="372744" y="152400"/>
                  </a:lnTo>
                  <a:lnTo>
                    <a:pt x="422275" y="152400"/>
                  </a:lnTo>
                  <a:lnTo>
                    <a:pt x="422020" y="139700"/>
                  </a:lnTo>
                  <a:close/>
                </a:path>
                <a:path w="1992629" h="1892300">
                  <a:moveTo>
                    <a:pt x="401520" y="88900"/>
                  </a:moveTo>
                  <a:lnTo>
                    <a:pt x="337169" y="88900"/>
                  </a:lnTo>
                  <a:lnTo>
                    <a:pt x="345313" y="101600"/>
                  </a:lnTo>
                  <a:lnTo>
                    <a:pt x="352218" y="114300"/>
                  </a:lnTo>
                  <a:lnTo>
                    <a:pt x="357885" y="114300"/>
                  </a:lnTo>
                  <a:lnTo>
                    <a:pt x="362600" y="127000"/>
                  </a:lnTo>
                  <a:lnTo>
                    <a:pt x="366648" y="139700"/>
                  </a:lnTo>
                  <a:lnTo>
                    <a:pt x="420497" y="139700"/>
                  </a:lnTo>
                  <a:lnTo>
                    <a:pt x="417702" y="127000"/>
                  </a:lnTo>
                  <a:lnTo>
                    <a:pt x="415371" y="127000"/>
                  </a:lnTo>
                  <a:lnTo>
                    <a:pt x="412575" y="114300"/>
                  </a:lnTo>
                  <a:lnTo>
                    <a:pt x="409326" y="101600"/>
                  </a:lnTo>
                  <a:lnTo>
                    <a:pt x="405637" y="101600"/>
                  </a:lnTo>
                  <a:lnTo>
                    <a:pt x="401520" y="88900"/>
                  </a:lnTo>
                  <a:close/>
                </a:path>
                <a:path w="1992629" h="1892300">
                  <a:moveTo>
                    <a:pt x="380999" y="63500"/>
                  </a:moveTo>
                  <a:lnTo>
                    <a:pt x="305069" y="63500"/>
                  </a:lnTo>
                  <a:lnTo>
                    <a:pt x="316672" y="76200"/>
                  </a:lnTo>
                  <a:lnTo>
                    <a:pt x="327786" y="88900"/>
                  </a:lnTo>
                  <a:lnTo>
                    <a:pt x="396986" y="88900"/>
                  </a:lnTo>
                  <a:lnTo>
                    <a:pt x="392047" y="76200"/>
                  </a:lnTo>
                  <a:lnTo>
                    <a:pt x="386714" y="76200"/>
                  </a:lnTo>
                  <a:lnTo>
                    <a:pt x="380999" y="63500"/>
                  </a:lnTo>
                  <a:close/>
                </a:path>
                <a:path w="1992629" h="1892300">
                  <a:moveTo>
                    <a:pt x="368426" y="50800"/>
                  </a:moveTo>
                  <a:lnTo>
                    <a:pt x="280542" y="50800"/>
                  </a:lnTo>
                  <a:lnTo>
                    <a:pt x="293014" y="63500"/>
                  </a:lnTo>
                  <a:lnTo>
                    <a:pt x="374903" y="63500"/>
                  </a:lnTo>
                  <a:lnTo>
                    <a:pt x="368426" y="50800"/>
                  </a:lnTo>
                  <a:close/>
                </a:path>
                <a:path w="1992629" h="1892300">
                  <a:moveTo>
                    <a:pt x="274677" y="0"/>
                  </a:moveTo>
                  <a:lnTo>
                    <a:pt x="199243" y="0"/>
                  </a:lnTo>
                  <a:lnTo>
                    <a:pt x="180149" y="12700"/>
                  </a:lnTo>
                  <a:lnTo>
                    <a:pt x="292988" y="12700"/>
                  </a:lnTo>
                  <a:lnTo>
                    <a:pt x="274677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 rot="14098939">
            <a:off x="7851919" y="839256"/>
            <a:ext cx="448841" cy="354348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3450"/>
              </a:lnSpc>
            </a:pPr>
            <a:r>
              <a:rPr sz="3200" b="1" i="1" spc="-125" dirty="0" smtClean="0">
                <a:solidFill>
                  <a:srgbClr val="00AF50"/>
                </a:solidFill>
                <a:latin typeface="Times New Roman"/>
                <a:cs typeface="Times New Roman"/>
              </a:rPr>
              <a:t>PLANIFIC</a:t>
            </a:r>
            <a:r>
              <a:rPr sz="3200" b="1" i="1" spc="-25" dirty="0" smtClean="0">
                <a:solidFill>
                  <a:srgbClr val="00AF50"/>
                </a:solidFill>
                <a:latin typeface="Times New Roman"/>
                <a:cs typeface="Times New Roman"/>
              </a:rPr>
              <a:t>AR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40" name="object 4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00584" y="818388"/>
            <a:ext cx="2354580" cy="1810512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753600" y="4853938"/>
            <a:ext cx="2438399" cy="198424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24200" y="169863"/>
            <a:ext cx="797788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6600" spc="-415" dirty="0">
                <a:solidFill>
                  <a:srgbClr val="92D050"/>
                </a:solidFill>
              </a:rPr>
              <a:t>O</a:t>
            </a:r>
            <a:r>
              <a:rPr sz="6600" spc="-415" dirty="0" smtClean="0">
                <a:solidFill>
                  <a:srgbClr val="92D050"/>
                </a:solidFill>
              </a:rPr>
              <a:t>TRA</a:t>
            </a:r>
            <a:r>
              <a:rPr sz="6600" dirty="0" smtClean="0">
                <a:solidFill>
                  <a:srgbClr val="92D050"/>
                </a:solidFill>
              </a:rPr>
              <a:t> </a:t>
            </a:r>
            <a:r>
              <a:rPr sz="6600" spc="-409" dirty="0">
                <a:solidFill>
                  <a:srgbClr val="92D050"/>
                </a:solidFill>
              </a:rPr>
              <a:t>INFORMACIÓN</a:t>
            </a:r>
            <a:endParaRPr sz="6600" dirty="0"/>
          </a:p>
        </p:txBody>
      </p:sp>
      <p:sp>
        <p:nvSpPr>
          <p:cNvPr id="4" name="object 4"/>
          <p:cNvSpPr txBox="1"/>
          <p:nvPr/>
        </p:nvSpPr>
        <p:spPr>
          <a:xfrm>
            <a:off x="78739" y="2030095"/>
            <a:ext cx="7465061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9118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 Light"/>
                <a:cs typeface="Calibri Light"/>
              </a:rPr>
              <a:t>LOS</a:t>
            </a:r>
            <a:r>
              <a:rPr sz="1800" b="1" spc="-80" dirty="0">
                <a:latin typeface="Calibri Light"/>
                <a:cs typeface="Calibri Light"/>
              </a:rPr>
              <a:t> </a:t>
            </a:r>
            <a:r>
              <a:rPr sz="1800" b="1" dirty="0">
                <a:latin typeface="Calibri Light"/>
                <a:cs typeface="Calibri Light"/>
              </a:rPr>
              <a:t>GRUPOS</a:t>
            </a:r>
            <a:r>
              <a:rPr sz="1800" b="1" spc="285" dirty="0">
                <a:latin typeface="Calibri Light"/>
                <a:cs typeface="Calibri Light"/>
              </a:rPr>
              <a:t> </a:t>
            </a:r>
            <a:r>
              <a:rPr sz="1800" b="1" dirty="0">
                <a:latin typeface="Calibri Light"/>
                <a:cs typeface="Calibri Light"/>
              </a:rPr>
              <a:t>SE</a:t>
            </a:r>
            <a:r>
              <a:rPr sz="1800" b="1" spc="-85" dirty="0">
                <a:latin typeface="Calibri Light"/>
                <a:cs typeface="Calibri Light"/>
              </a:rPr>
              <a:t> </a:t>
            </a:r>
            <a:r>
              <a:rPr sz="1800" b="1" spc="-10" dirty="0">
                <a:latin typeface="Calibri Light"/>
                <a:cs typeface="Calibri Light"/>
              </a:rPr>
              <a:t>MEZCLARÁN, </a:t>
            </a:r>
            <a:r>
              <a:rPr sz="1800" b="1" dirty="0">
                <a:latin typeface="Calibri Light"/>
                <a:cs typeface="Calibri Light"/>
              </a:rPr>
              <a:t>EN</a:t>
            </a:r>
            <a:r>
              <a:rPr sz="1800" b="1" spc="-60" dirty="0">
                <a:latin typeface="Calibri Light"/>
                <a:cs typeface="Calibri Light"/>
              </a:rPr>
              <a:t> </a:t>
            </a:r>
            <a:r>
              <a:rPr sz="1800" b="1" dirty="0">
                <a:latin typeface="Calibri Light"/>
                <a:cs typeface="Calibri Light"/>
              </a:rPr>
              <a:t>1º,</a:t>
            </a:r>
            <a:r>
              <a:rPr sz="1800" b="1" spc="-55" dirty="0">
                <a:latin typeface="Calibri Light"/>
                <a:cs typeface="Calibri Light"/>
              </a:rPr>
              <a:t> </a:t>
            </a:r>
            <a:r>
              <a:rPr sz="1800" b="1" dirty="0">
                <a:latin typeface="Calibri Light"/>
                <a:cs typeface="Calibri Light"/>
              </a:rPr>
              <a:t>3º</a:t>
            </a:r>
            <a:r>
              <a:rPr sz="1800" b="1" spc="-40" dirty="0">
                <a:latin typeface="Calibri Light"/>
                <a:cs typeface="Calibri Light"/>
              </a:rPr>
              <a:t> </a:t>
            </a:r>
            <a:r>
              <a:rPr sz="1800" b="1" dirty="0">
                <a:latin typeface="Calibri Light"/>
                <a:cs typeface="Calibri Light"/>
              </a:rPr>
              <a:t>Y</a:t>
            </a:r>
            <a:r>
              <a:rPr sz="1800" b="1" spc="-40" dirty="0">
                <a:latin typeface="Calibri Light"/>
                <a:cs typeface="Calibri Light"/>
              </a:rPr>
              <a:t> </a:t>
            </a:r>
            <a:r>
              <a:rPr sz="1800" b="1" dirty="0">
                <a:latin typeface="Calibri Light"/>
                <a:cs typeface="Calibri Light"/>
              </a:rPr>
              <a:t>5º</a:t>
            </a:r>
            <a:r>
              <a:rPr sz="1800" b="1" spc="-40" dirty="0">
                <a:latin typeface="Calibri Light"/>
                <a:cs typeface="Calibri Light"/>
              </a:rPr>
              <a:t> </a:t>
            </a:r>
            <a:r>
              <a:rPr sz="1800" b="1" dirty="0">
                <a:latin typeface="Calibri Light"/>
                <a:cs typeface="Calibri Light"/>
              </a:rPr>
              <a:t>DE</a:t>
            </a:r>
            <a:r>
              <a:rPr sz="1800" b="1" spc="-50" dirty="0">
                <a:latin typeface="Calibri Light"/>
                <a:cs typeface="Calibri Light"/>
              </a:rPr>
              <a:t> </a:t>
            </a:r>
            <a:r>
              <a:rPr sz="1800" b="1" spc="-10" dirty="0">
                <a:latin typeface="Calibri Light"/>
                <a:cs typeface="Calibri Light"/>
              </a:rPr>
              <a:t>PRIMARIA.</a:t>
            </a:r>
            <a:r>
              <a:rPr sz="1800" b="1" spc="500" dirty="0">
                <a:latin typeface="Calibri Light"/>
                <a:cs typeface="Calibri Light"/>
              </a:rPr>
              <a:t> </a:t>
            </a:r>
            <a:r>
              <a:rPr sz="1800" b="1" dirty="0">
                <a:latin typeface="Calibri Light"/>
                <a:cs typeface="Calibri Light"/>
              </a:rPr>
              <a:t>DE</a:t>
            </a:r>
            <a:r>
              <a:rPr sz="1800" b="1" spc="-35" dirty="0">
                <a:latin typeface="Calibri Light"/>
                <a:cs typeface="Calibri Light"/>
              </a:rPr>
              <a:t> </a:t>
            </a:r>
            <a:r>
              <a:rPr sz="1800" b="1" spc="-60" dirty="0">
                <a:latin typeface="Calibri Light"/>
                <a:cs typeface="Calibri Light"/>
              </a:rPr>
              <a:t>ESTA</a:t>
            </a:r>
            <a:r>
              <a:rPr sz="1800" b="1" spc="-45" dirty="0">
                <a:latin typeface="Calibri Light"/>
                <a:cs typeface="Calibri Light"/>
              </a:rPr>
              <a:t> </a:t>
            </a:r>
            <a:r>
              <a:rPr sz="1800" b="1" spc="-20" dirty="0">
                <a:latin typeface="Calibri Light"/>
                <a:cs typeface="Calibri Light"/>
              </a:rPr>
              <a:t>MANERA</a:t>
            </a:r>
            <a:r>
              <a:rPr sz="1800" b="1" spc="-50" dirty="0">
                <a:latin typeface="Calibri Light"/>
                <a:cs typeface="Calibri Light"/>
              </a:rPr>
              <a:t> </a:t>
            </a:r>
            <a:r>
              <a:rPr sz="1800" b="1" spc="-40" dirty="0">
                <a:latin typeface="Calibri Light"/>
                <a:cs typeface="Calibri Light"/>
              </a:rPr>
              <a:t>FACILITAMOS </a:t>
            </a:r>
            <a:r>
              <a:rPr sz="1800" b="1" dirty="0">
                <a:latin typeface="Calibri Light"/>
                <a:cs typeface="Calibri Light"/>
              </a:rPr>
              <a:t>LAS</a:t>
            </a:r>
            <a:r>
              <a:rPr sz="1800" b="1" spc="-50" dirty="0">
                <a:latin typeface="Calibri Light"/>
                <a:cs typeface="Calibri Light"/>
              </a:rPr>
              <a:t> </a:t>
            </a:r>
            <a:r>
              <a:rPr sz="1800" b="1" spc="-20" dirty="0">
                <a:latin typeface="Calibri Light"/>
                <a:cs typeface="Calibri Light"/>
              </a:rPr>
              <a:t>RELACIONES</a:t>
            </a:r>
            <a:r>
              <a:rPr sz="1800" b="1" spc="-50" dirty="0">
                <a:latin typeface="Calibri Light"/>
                <a:cs typeface="Calibri Light"/>
              </a:rPr>
              <a:t> </a:t>
            </a:r>
            <a:r>
              <a:rPr sz="1800" b="1" spc="-10" dirty="0">
                <a:latin typeface="Calibri Light"/>
                <a:cs typeface="Calibri Light"/>
              </a:rPr>
              <a:t>ENTRE</a:t>
            </a:r>
            <a:endParaRPr sz="1800" b="1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1800" b="1" spc="-25" dirty="0">
                <a:latin typeface="Calibri Light"/>
                <a:cs typeface="Calibri Light"/>
              </a:rPr>
              <a:t>TODOS</a:t>
            </a:r>
            <a:r>
              <a:rPr sz="1800" b="1" spc="-55" dirty="0">
                <a:latin typeface="Calibri Light"/>
                <a:cs typeface="Calibri Light"/>
              </a:rPr>
              <a:t> </a:t>
            </a:r>
            <a:r>
              <a:rPr sz="1800" b="1" spc="-20" dirty="0">
                <a:latin typeface="Calibri Light"/>
                <a:cs typeface="Calibri Light"/>
              </a:rPr>
              <a:t>LOS</a:t>
            </a:r>
            <a:r>
              <a:rPr sz="1800" b="1" spc="-50" dirty="0">
                <a:latin typeface="Calibri Light"/>
                <a:cs typeface="Calibri Light"/>
              </a:rPr>
              <a:t> </a:t>
            </a:r>
            <a:r>
              <a:rPr sz="1800" b="1" spc="-30" dirty="0">
                <a:latin typeface="Calibri Light"/>
                <a:cs typeface="Calibri Light"/>
              </a:rPr>
              <a:t>ALUMNOS</a:t>
            </a:r>
            <a:r>
              <a:rPr sz="1800" b="1" spc="-55" dirty="0">
                <a:latin typeface="Calibri Light"/>
                <a:cs typeface="Calibri Light"/>
              </a:rPr>
              <a:t> </a:t>
            </a:r>
            <a:r>
              <a:rPr sz="1800" b="1" spc="-50" dirty="0">
                <a:latin typeface="Calibri Light"/>
                <a:cs typeface="Calibri Light"/>
              </a:rPr>
              <a:t>Y</a:t>
            </a:r>
            <a:endParaRPr sz="1800" b="1" dirty="0">
              <a:latin typeface="Calibri Light"/>
              <a:cs typeface="Calibri Light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40" dirty="0">
                <a:latin typeface="Calibri Light"/>
                <a:cs typeface="Calibri Light"/>
              </a:rPr>
              <a:t>EVITAMOS</a:t>
            </a:r>
            <a:r>
              <a:rPr sz="1800" b="1" spc="-60" dirty="0">
                <a:latin typeface="Calibri Light"/>
                <a:cs typeface="Calibri Light"/>
              </a:rPr>
              <a:t> </a:t>
            </a:r>
            <a:r>
              <a:rPr sz="1800" b="1" spc="-20" dirty="0">
                <a:latin typeface="Calibri Light"/>
                <a:cs typeface="Calibri Light"/>
              </a:rPr>
              <a:t>GRUPOS</a:t>
            </a:r>
            <a:r>
              <a:rPr sz="1800" b="1" spc="-50" dirty="0">
                <a:latin typeface="Calibri Light"/>
                <a:cs typeface="Calibri Light"/>
              </a:rPr>
              <a:t> </a:t>
            </a:r>
            <a:r>
              <a:rPr sz="1800" b="1" spc="-10" dirty="0">
                <a:latin typeface="Calibri Light"/>
                <a:cs typeface="Calibri Light"/>
              </a:rPr>
              <a:t>VICIADOS</a:t>
            </a:r>
            <a:r>
              <a:rPr sz="1800" b="1" spc="-45" dirty="0">
                <a:latin typeface="Calibri Light"/>
                <a:cs typeface="Calibri Light"/>
              </a:rPr>
              <a:t> </a:t>
            </a:r>
            <a:r>
              <a:rPr sz="1800" b="1" spc="-50" dirty="0">
                <a:latin typeface="Calibri Light"/>
                <a:cs typeface="Calibri Light"/>
              </a:rPr>
              <a:t>Ó </a:t>
            </a:r>
            <a:r>
              <a:rPr sz="1800" b="1" spc="-20" dirty="0">
                <a:latin typeface="Calibri Light"/>
                <a:cs typeface="Calibri Light"/>
              </a:rPr>
              <a:t>RELACIONES</a:t>
            </a:r>
            <a:r>
              <a:rPr sz="1800" b="1" spc="-55" dirty="0">
                <a:latin typeface="Calibri Light"/>
                <a:cs typeface="Calibri Light"/>
              </a:rPr>
              <a:t> </a:t>
            </a:r>
            <a:r>
              <a:rPr sz="1800" b="1" spc="-10" dirty="0">
                <a:latin typeface="Calibri Light"/>
                <a:cs typeface="Calibri Light"/>
              </a:rPr>
              <a:t>POCO</a:t>
            </a:r>
            <a:r>
              <a:rPr sz="1800" b="1" spc="-70" dirty="0">
                <a:latin typeface="Calibri Light"/>
                <a:cs typeface="Calibri Light"/>
              </a:rPr>
              <a:t> </a:t>
            </a:r>
            <a:r>
              <a:rPr sz="1800" b="1" spc="-25" dirty="0">
                <a:latin typeface="Calibri Light"/>
                <a:cs typeface="Calibri Light"/>
              </a:rPr>
              <a:t>RECOMENDABLES. </a:t>
            </a:r>
            <a:r>
              <a:rPr sz="1800" b="1" dirty="0">
                <a:latin typeface="Calibri Light"/>
                <a:cs typeface="Calibri Light"/>
              </a:rPr>
              <a:t>SON</a:t>
            </a:r>
            <a:r>
              <a:rPr sz="1800" b="1" spc="-70" dirty="0">
                <a:latin typeface="Calibri Light"/>
                <a:cs typeface="Calibri Light"/>
              </a:rPr>
              <a:t> </a:t>
            </a:r>
            <a:r>
              <a:rPr sz="1800" b="1" spc="-20" dirty="0">
                <a:latin typeface="Calibri Light"/>
                <a:cs typeface="Calibri Light"/>
              </a:rPr>
              <a:t>LOS</a:t>
            </a:r>
            <a:r>
              <a:rPr sz="1800" b="1" spc="-70" dirty="0">
                <a:latin typeface="Calibri Light"/>
                <a:cs typeface="Calibri Light"/>
              </a:rPr>
              <a:t> </a:t>
            </a:r>
            <a:r>
              <a:rPr sz="1800" b="1" spc="-30" dirty="0">
                <a:latin typeface="Calibri Light"/>
                <a:cs typeface="Calibri Light"/>
              </a:rPr>
              <a:t>TUTORES</a:t>
            </a:r>
            <a:r>
              <a:rPr sz="1800" b="1" spc="-70" dirty="0">
                <a:latin typeface="Calibri Light"/>
                <a:cs typeface="Calibri Light"/>
              </a:rPr>
              <a:t> </a:t>
            </a:r>
            <a:r>
              <a:rPr sz="1800" b="1" spc="-20" dirty="0">
                <a:latin typeface="Calibri Light"/>
                <a:cs typeface="Calibri Light"/>
              </a:rPr>
              <a:t>LOS</a:t>
            </a:r>
            <a:r>
              <a:rPr sz="1800" b="1" spc="-75" dirty="0">
                <a:latin typeface="Calibri Light"/>
                <a:cs typeface="Calibri Light"/>
              </a:rPr>
              <a:t> </a:t>
            </a:r>
            <a:r>
              <a:rPr sz="1800" b="1" spc="-10" dirty="0">
                <a:latin typeface="Calibri Light"/>
                <a:cs typeface="Calibri Light"/>
              </a:rPr>
              <a:t>ENCARGADOS </a:t>
            </a:r>
            <a:r>
              <a:rPr sz="1800" b="1" dirty="0">
                <a:latin typeface="Calibri Light"/>
                <a:cs typeface="Calibri Light"/>
              </a:rPr>
              <a:t>DE</a:t>
            </a:r>
            <a:r>
              <a:rPr sz="1800" b="1" spc="-35" dirty="0">
                <a:latin typeface="Calibri Light"/>
                <a:cs typeface="Calibri Light"/>
              </a:rPr>
              <a:t> </a:t>
            </a:r>
            <a:r>
              <a:rPr sz="1800" b="1" spc="-20" dirty="0">
                <a:latin typeface="Calibri Light"/>
                <a:cs typeface="Calibri Light"/>
              </a:rPr>
              <a:t>REALIZAR</a:t>
            </a:r>
            <a:r>
              <a:rPr sz="1800" b="1" spc="-65" dirty="0">
                <a:latin typeface="Calibri Light"/>
                <a:cs typeface="Calibri Light"/>
              </a:rPr>
              <a:t> </a:t>
            </a:r>
            <a:r>
              <a:rPr sz="1800" b="1" spc="-10" dirty="0">
                <a:latin typeface="Calibri Light"/>
                <a:cs typeface="Calibri Light"/>
              </a:rPr>
              <a:t>DICHAS</a:t>
            </a:r>
            <a:r>
              <a:rPr sz="1800" b="1" spc="-40" dirty="0">
                <a:latin typeface="Calibri Light"/>
                <a:cs typeface="Calibri Light"/>
              </a:rPr>
              <a:t> </a:t>
            </a:r>
            <a:r>
              <a:rPr sz="1800" b="1" spc="-20" dirty="0">
                <a:latin typeface="Calibri Light"/>
                <a:cs typeface="Calibri Light"/>
              </a:rPr>
              <a:t>MEZCLAS,</a:t>
            </a:r>
            <a:r>
              <a:rPr sz="1800" b="1" spc="-40" dirty="0">
                <a:latin typeface="Calibri Light"/>
                <a:cs typeface="Calibri Light"/>
              </a:rPr>
              <a:t> </a:t>
            </a:r>
            <a:r>
              <a:rPr sz="1800" b="1" spc="-50" dirty="0">
                <a:latin typeface="Calibri Light"/>
                <a:cs typeface="Calibri Light"/>
              </a:rPr>
              <a:t>Y </a:t>
            </a:r>
            <a:r>
              <a:rPr sz="1800" b="1" spc="-20" dirty="0">
                <a:latin typeface="Calibri Light"/>
                <a:cs typeface="Calibri Light"/>
              </a:rPr>
              <a:t>SIEMPRE</a:t>
            </a:r>
            <a:r>
              <a:rPr sz="1800" b="1" spc="-50" dirty="0">
                <a:latin typeface="Calibri Light"/>
                <a:cs typeface="Calibri Light"/>
              </a:rPr>
              <a:t> </a:t>
            </a:r>
            <a:r>
              <a:rPr sz="1800" b="1" spc="-20" dirty="0">
                <a:latin typeface="Calibri Light"/>
                <a:cs typeface="Calibri Light"/>
              </a:rPr>
              <a:t>TENIENDO</a:t>
            </a:r>
            <a:r>
              <a:rPr sz="1800" b="1" spc="-50" dirty="0">
                <a:latin typeface="Calibri Light"/>
                <a:cs typeface="Calibri Light"/>
              </a:rPr>
              <a:t> </a:t>
            </a:r>
            <a:r>
              <a:rPr sz="1800" b="1" dirty="0">
                <a:latin typeface="Calibri Light"/>
                <a:cs typeface="Calibri Light"/>
              </a:rPr>
              <a:t>EN</a:t>
            </a:r>
            <a:r>
              <a:rPr sz="1800" b="1" spc="-35" dirty="0">
                <a:latin typeface="Calibri Light"/>
                <a:cs typeface="Calibri Light"/>
              </a:rPr>
              <a:t> </a:t>
            </a:r>
            <a:r>
              <a:rPr sz="1800" b="1" spc="-10" dirty="0">
                <a:latin typeface="Calibri Light"/>
                <a:cs typeface="Calibri Light"/>
              </a:rPr>
              <a:t>CUENTA</a:t>
            </a:r>
            <a:endParaRPr sz="1800" b="1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 Light"/>
                <a:cs typeface="Calibri Light"/>
              </a:rPr>
              <a:t>LOS</a:t>
            </a:r>
            <a:r>
              <a:rPr sz="1800" b="1" spc="-45" dirty="0">
                <a:latin typeface="Calibri Light"/>
                <a:cs typeface="Calibri Light"/>
              </a:rPr>
              <a:t> </a:t>
            </a:r>
            <a:r>
              <a:rPr sz="1800" b="1" spc="-25" dirty="0">
                <a:latin typeface="Calibri Light"/>
                <a:cs typeface="Calibri Light"/>
              </a:rPr>
              <a:t>SOCIOGRAMAS</a:t>
            </a:r>
            <a:r>
              <a:rPr sz="1800" b="1" spc="-55" dirty="0">
                <a:latin typeface="Calibri Light"/>
                <a:cs typeface="Calibri Light"/>
              </a:rPr>
              <a:t> </a:t>
            </a:r>
            <a:r>
              <a:rPr sz="1800" b="1" spc="-35" dirty="0">
                <a:latin typeface="Calibri Light"/>
                <a:cs typeface="Calibri Light"/>
              </a:rPr>
              <a:t>PASADOS</a:t>
            </a:r>
            <a:r>
              <a:rPr sz="1800" b="1" spc="-55" dirty="0">
                <a:latin typeface="Calibri Light"/>
                <a:cs typeface="Calibri Light"/>
              </a:rPr>
              <a:t> </a:t>
            </a:r>
            <a:r>
              <a:rPr sz="1800" b="1" dirty="0">
                <a:latin typeface="Calibri Light"/>
                <a:cs typeface="Calibri Light"/>
              </a:rPr>
              <a:t>EN</a:t>
            </a:r>
            <a:r>
              <a:rPr sz="1800" b="1" spc="-45" dirty="0">
                <a:latin typeface="Calibri Light"/>
                <a:cs typeface="Calibri Light"/>
              </a:rPr>
              <a:t> </a:t>
            </a:r>
            <a:r>
              <a:rPr sz="1800" b="1" spc="-25" dirty="0">
                <a:latin typeface="Calibri Light"/>
                <a:cs typeface="Calibri Light"/>
              </a:rPr>
              <a:t>LAS</a:t>
            </a:r>
            <a:endParaRPr sz="1800" b="1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latin typeface="Calibri Light"/>
                <a:cs typeface="Calibri Light"/>
              </a:rPr>
              <a:t>CLASES</a:t>
            </a:r>
            <a:endParaRPr sz="1800" b="1" dirty="0">
              <a:latin typeface="Calibri Light"/>
              <a:cs typeface="Calibri Ligh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1000" y="2209800"/>
            <a:ext cx="3875532" cy="335279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95656"/>
            <a:ext cx="2371344" cy="157124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-84632"/>
            <a:ext cx="54571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90" dirty="0">
                <a:solidFill>
                  <a:srgbClr val="FFC000"/>
                </a:solidFill>
              </a:rPr>
              <a:t>PROGRAMA</a:t>
            </a:r>
            <a:r>
              <a:rPr sz="4800" spc="-5" dirty="0">
                <a:solidFill>
                  <a:srgbClr val="FFC000"/>
                </a:solidFill>
              </a:rPr>
              <a:t> </a:t>
            </a:r>
            <a:r>
              <a:rPr sz="4800" spc="-480" dirty="0">
                <a:solidFill>
                  <a:srgbClr val="FFC000"/>
                </a:solidFill>
              </a:rPr>
              <a:t>ACCEDE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78739" y="546456"/>
            <a:ext cx="9737725" cy="5429885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4242435">
              <a:lnSpc>
                <a:spcPct val="100000"/>
              </a:lnSpc>
              <a:spcBef>
                <a:spcPts val="1135"/>
              </a:spcBef>
            </a:pPr>
            <a:r>
              <a:rPr sz="3600" b="1" i="1" spc="-155" dirty="0">
                <a:solidFill>
                  <a:srgbClr val="FF0000"/>
                </a:solidFill>
                <a:latin typeface="Times New Roman"/>
                <a:cs typeface="Times New Roman"/>
              </a:rPr>
              <a:t>MATERIAL</a:t>
            </a:r>
            <a:r>
              <a:rPr sz="3600" b="1" i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i="1" spc="-55" dirty="0">
                <a:solidFill>
                  <a:srgbClr val="FF0000"/>
                </a:solidFill>
                <a:latin typeface="Times New Roman"/>
                <a:cs typeface="Times New Roman"/>
              </a:rPr>
              <a:t>FUNGIBLE</a:t>
            </a:r>
            <a:endParaRPr sz="3600">
              <a:latin typeface="Times New Roman"/>
              <a:cs typeface="Times New Roman"/>
            </a:endParaRPr>
          </a:p>
          <a:p>
            <a:pPr marL="4281805" marR="1005840" indent="-40005">
              <a:lnSpc>
                <a:spcPct val="109300"/>
              </a:lnSpc>
              <a:spcBef>
                <a:spcPts val="484"/>
              </a:spcBef>
            </a:pPr>
            <a:r>
              <a:rPr sz="2800" b="1" i="1" spc="-170" dirty="0">
                <a:latin typeface="Times New Roman"/>
                <a:cs typeface="Times New Roman"/>
              </a:rPr>
              <a:t>Las</a:t>
            </a:r>
            <a:r>
              <a:rPr sz="2800" b="1" i="1" spc="5" dirty="0">
                <a:latin typeface="Times New Roman"/>
                <a:cs typeface="Times New Roman"/>
              </a:rPr>
              <a:t> </a:t>
            </a:r>
            <a:r>
              <a:rPr sz="2800" b="1" i="1" spc="-185" dirty="0">
                <a:latin typeface="Times New Roman"/>
                <a:cs typeface="Times New Roman"/>
              </a:rPr>
              <a:t>familias</a:t>
            </a:r>
            <a:r>
              <a:rPr sz="2800" b="1" i="1" spc="-5" dirty="0">
                <a:latin typeface="Times New Roman"/>
                <a:cs typeface="Times New Roman"/>
              </a:rPr>
              <a:t> </a:t>
            </a:r>
            <a:r>
              <a:rPr sz="2800" b="1" i="1" spc="-165" dirty="0">
                <a:latin typeface="Times New Roman"/>
                <a:cs typeface="Times New Roman"/>
              </a:rPr>
              <a:t>aportarán</a:t>
            </a:r>
            <a:r>
              <a:rPr sz="2800" b="1" i="1" spc="-5" dirty="0">
                <a:latin typeface="Times New Roman"/>
                <a:cs typeface="Times New Roman"/>
              </a:rPr>
              <a:t> </a:t>
            </a:r>
            <a:r>
              <a:rPr sz="2800" b="1" i="1" spc="-195" dirty="0">
                <a:latin typeface="Times New Roman"/>
                <a:cs typeface="Times New Roman"/>
              </a:rPr>
              <a:t>el</a:t>
            </a:r>
            <a:r>
              <a:rPr sz="2800" b="1" i="1" spc="40" dirty="0">
                <a:latin typeface="Times New Roman"/>
                <a:cs typeface="Times New Roman"/>
              </a:rPr>
              <a:t> </a:t>
            </a:r>
            <a:r>
              <a:rPr sz="2800" b="1" i="1" spc="-55" dirty="0">
                <a:latin typeface="Times New Roman"/>
                <a:cs typeface="Times New Roman"/>
              </a:rPr>
              <a:t>material </a:t>
            </a:r>
            <a:r>
              <a:rPr sz="2800" b="1" i="1" spc="-235" dirty="0">
                <a:latin typeface="Times New Roman"/>
                <a:cs typeface="Times New Roman"/>
              </a:rPr>
              <a:t>fungible</a:t>
            </a:r>
            <a:r>
              <a:rPr sz="2800" b="1" i="1" spc="-15" dirty="0">
                <a:latin typeface="Times New Roman"/>
                <a:cs typeface="Times New Roman"/>
              </a:rPr>
              <a:t> </a:t>
            </a:r>
            <a:r>
              <a:rPr sz="2800" b="1" i="1" spc="-204" dirty="0">
                <a:latin typeface="Times New Roman"/>
                <a:cs typeface="Times New Roman"/>
              </a:rPr>
              <a:t>que</a:t>
            </a:r>
            <a:r>
              <a:rPr sz="2800" b="1" i="1" spc="10" dirty="0">
                <a:latin typeface="Times New Roman"/>
                <a:cs typeface="Times New Roman"/>
              </a:rPr>
              <a:t> </a:t>
            </a:r>
            <a:r>
              <a:rPr sz="2800" b="1" i="1" spc="-160" dirty="0">
                <a:latin typeface="Times New Roman"/>
                <a:cs typeface="Times New Roman"/>
              </a:rPr>
              <a:t>soliciten</a:t>
            </a:r>
            <a:r>
              <a:rPr sz="2800" b="1" i="1" spc="-25" dirty="0">
                <a:latin typeface="Times New Roman"/>
                <a:cs typeface="Times New Roman"/>
              </a:rPr>
              <a:t> </a:t>
            </a:r>
            <a:r>
              <a:rPr sz="2800" b="1" i="1" spc="-260" dirty="0">
                <a:latin typeface="Times New Roman"/>
                <a:cs typeface="Times New Roman"/>
              </a:rPr>
              <a:t>los</a:t>
            </a:r>
            <a:r>
              <a:rPr sz="2800" b="1" i="1" spc="10" dirty="0">
                <a:latin typeface="Times New Roman"/>
                <a:cs typeface="Times New Roman"/>
              </a:rPr>
              <a:t> </a:t>
            </a:r>
            <a:r>
              <a:rPr sz="2800" b="1" i="1" spc="-265" dirty="0">
                <a:latin typeface="Times New Roman"/>
                <a:cs typeface="Times New Roman"/>
              </a:rPr>
              <a:t>profesores,</a:t>
            </a:r>
            <a:endParaRPr sz="2800">
              <a:latin typeface="Times New Roman"/>
              <a:cs typeface="Times New Roman"/>
            </a:endParaRPr>
          </a:p>
          <a:p>
            <a:pPr marL="4281805" marR="5080">
              <a:lnSpc>
                <a:spcPct val="100000"/>
              </a:lnSpc>
              <a:spcBef>
                <a:spcPts val="5"/>
              </a:spcBef>
            </a:pPr>
            <a:r>
              <a:rPr sz="2800" b="1" i="1" spc="-395" dirty="0">
                <a:latin typeface="Times New Roman"/>
                <a:cs typeface="Times New Roman"/>
              </a:rPr>
              <a:t>o</a:t>
            </a:r>
            <a:r>
              <a:rPr sz="2800" b="1" i="1" spc="5" dirty="0">
                <a:latin typeface="Times New Roman"/>
                <a:cs typeface="Times New Roman"/>
              </a:rPr>
              <a:t> </a:t>
            </a:r>
            <a:r>
              <a:rPr sz="2800" b="1" i="1" spc="-240" dirty="0">
                <a:latin typeface="Times New Roman"/>
                <a:cs typeface="Times New Roman"/>
              </a:rPr>
              <a:t>bien</a:t>
            </a:r>
            <a:r>
              <a:rPr sz="2800" b="1" i="1" spc="-5" dirty="0">
                <a:latin typeface="Times New Roman"/>
                <a:cs typeface="Times New Roman"/>
              </a:rPr>
              <a:t> </a:t>
            </a:r>
            <a:r>
              <a:rPr sz="2800" b="1" i="1" spc="-200" dirty="0">
                <a:latin typeface="Times New Roman"/>
                <a:cs typeface="Times New Roman"/>
              </a:rPr>
              <a:t>pagarán</a:t>
            </a:r>
            <a:r>
              <a:rPr sz="2800" b="1" i="1" spc="-25" dirty="0">
                <a:latin typeface="Times New Roman"/>
                <a:cs typeface="Times New Roman"/>
              </a:rPr>
              <a:t> </a:t>
            </a:r>
            <a:r>
              <a:rPr sz="2800" b="1" i="1" spc="-195" dirty="0">
                <a:latin typeface="Times New Roman"/>
                <a:cs typeface="Times New Roman"/>
              </a:rPr>
              <a:t>el</a:t>
            </a:r>
            <a:r>
              <a:rPr sz="2800" b="1" i="1" spc="20" dirty="0">
                <a:latin typeface="Times New Roman"/>
                <a:cs typeface="Times New Roman"/>
              </a:rPr>
              <a:t> </a:t>
            </a:r>
            <a:r>
              <a:rPr sz="2800" b="1" i="1" spc="-195" dirty="0">
                <a:latin typeface="Times New Roman"/>
                <a:cs typeface="Times New Roman"/>
              </a:rPr>
              <a:t>importe</a:t>
            </a:r>
            <a:r>
              <a:rPr sz="2800" b="1" i="1" spc="-20" dirty="0">
                <a:latin typeface="Times New Roman"/>
                <a:cs typeface="Times New Roman"/>
              </a:rPr>
              <a:t> </a:t>
            </a:r>
            <a:r>
              <a:rPr sz="2800" b="1" i="1" spc="-240" dirty="0">
                <a:latin typeface="Times New Roman"/>
                <a:cs typeface="Times New Roman"/>
              </a:rPr>
              <a:t>de</a:t>
            </a:r>
            <a:r>
              <a:rPr sz="2800" b="1" i="1" spc="15" dirty="0">
                <a:latin typeface="Times New Roman"/>
                <a:cs typeface="Times New Roman"/>
              </a:rPr>
              <a:t> </a:t>
            </a:r>
            <a:r>
              <a:rPr sz="2800" b="1" i="1" spc="-80" dirty="0">
                <a:latin typeface="Times New Roman"/>
                <a:cs typeface="Times New Roman"/>
              </a:rPr>
              <a:t>la</a:t>
            </a:r>
            <a:r>
              <a:rPr sz="2800" b="1" i="1" spc="10" dirty="0">
                <a:latin typeface="Times New Roman"/>
                <a:cs typeface="Times New Roman"/>
              </a:rPr>
              <a:t> </a:t>
            </a:r>
            <a:r>
              <a:rPr sz="2800" b="1" i="1" spc="-190" dirty="0">
                <a:latin typeface="Times New Roman"/>
                <a:cs typeface="Times New Roman"/>
              </a:rPr>
              <a:t>cooperativa </a:t>
            </a:r>
            <a:r>
              <a:rPr sz="2800" b="1" i="1" dirty="0">
                <a:latin typeface="Times New Roman"/>
                <a:cs typeface="Times New Roman"/>
              </a:rPr>
              <a:t>y</a:t>
            </a:r>
            <a:r>
              <a:rPr sz="2800" b="1" i="1" spc="10" dirty="0">
                <a:latin typeface="Times New Roman"/>
                <a:cs typeface="Times New Roman"/>
              </a:rPr>
              <a:t> </a:t>
            </a:r>
            <a:r>
              <a:rPr sz="2800" b="1" i="1" spc="-270" dirty="0">
                <a:latin typeface="Times New Roman"/>
                <a:cs typeface="Times New Roman"/>
              </a:rPr>
              <a:t>con</a:t>
            </a:r>
            <a:r>
              <a:rPr sz="2800" b="1" i="1" dirty="0">
                <a:latin typeface="Times New Roman"/>
                <a:cs typeface="Times New Roman"/>
              </a:rPr>
              <a:t> </a:t>
            </a:r>
            <a:r>
              <a:rPr sz="2800" b="1" i="1" spc="-200" dirty="0">
                <a:latin typeface="Times New Roman"/>
                <a:cs typeface="Times New Roman"/>
              </a:rPr>
              <a:t>ello</a:t>
            </a:r>
            <a:r>
              <a:rPr sz="2800" b="1" i="1" spc="15" dirty="0">
                <a:latin typeface="Times New Roman"/>
                <a:cs typeface="Times New Roman"/>
              </a:rPr>
              <a:t> </a:t>
            </a:r>
            <a:r>
              <a:rPr sz="2800" b="1" i="1" spc="-340" dirty="0">
                <a:latin typeface="Times New Roman"/>
                <a:cs typeface="Times New Roman"/>
              </a:rPr>
              <a:t>se</a:t>
            </a:r>
            <a:r>
              <a:rPr sz="2800" b="1" i="1" spc="25" dirty="0">
                <a:latin typeface="Times New Roman"/>
                <a:cs typeface="Times New Roman"/>
              </a:rPr>
              <a:t> </a:t>
            </a:r>
            <a:r>
              <a:rPr sz="2800" b="1" i="1" spc="-235" dirty="0">
                <a:latin typeface="Times New Roman"/>
                <a:cs typeface="Times New Roman"/>
              </a:rPr>
              <a:t>comprará</a:t>
            </a:r>
            <a:r>
              <a:rPr sz="2800" b="1" i="1" spc="-5" dirty="0">
                <a:latin typeface="Times New Roman"/>
                <a:cs typeface="Times New Roman"/>
              </a:rPr>
              <a:t> </a:t>
            </a:r>
            <a:r>
              <a:rPr sz="2800" b="1" i="1" spc="-235" dirty="0">
                <a:latin typeface="Times New Roman"/>
                <a:cs typeface="Times New Roman"/>
              </a:rPr>
              <a:t>todo</a:t>
            </a:r>
            <a:r>
              <a:rPr sz="2800" b="1" i="1" spc="-10" dirty="0">
                <a:latin typeface="Times New Roman"/>
                <a:cs typeface="Times New Roman"/>
              </a:rPr>
              <a:t> </a:t>
            </a:r>
            <a:r>
              <a:rPr sz="2800" b="1" i="1" spc="-220" dirty="0">
                <a:latin typeface="Times New Roman"/>
                <a:cs typeface="Times New Roman"/>
              </a:rPr>
              <a:t>lo</a:t>
            </a:r>
            <a:r>
              <a:rPr sz="2800" b="1" i="1" spc="15" dirty="0">
                <a:latin typeface="Times New Roman"/>
                <a:cs typeface="Times New Roman"/>
              </a:rPr>
              <a:t> </a:t>
            </a:r>
            <a:r>
              <a:rPr sz="2800" b="1" i="1" spc="-105" dirty="0">
                <a:latin typeface="Times New Roman"/>
                <a:cs typeface="Times New Roman"/>
              </a:rPr>
              <a:t>necesario.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600" b="1" i="1" spc="-155" dirty="0">
                <a:solidFill>
                  <a:srgbClr val="6F2F9F"/>
                </a:solidFill>
                <a:latin typeface="Times New Roman"/>
                <a:cs typeface="Times New Roman"/>
              </a:rPr>
              <a:t>MATERIAL</a:t>
            </a:r>
            <a:r>
              <a:rPr sz="3600" b="1" i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600" b="1" i="1" spc="-305" dirty="0">
                <a:solidFill>
                  <a:srgbClr val="6F2F9F"/>
                </a:solidFill>
                <a:latin typeface="Times New Roman"/>
                <a:cs typeface="Times New Roman"/>
              </a:rPr>
              <a:t>DIDÁCTICO</a:t>
            </a:r>
            <a:endParaRPr sz="3600">
              <a:latin typeface="Times New Roman"/>
              <a:cs typeface="Times New Roman"/>
            </a:endParaRPr>
          </a:p>
          <a:p>
            <a:pPr marL="12700" marR="6413500">
              <a:lnSpc>
                <a:spcPct val="100000"/>
              </a:lnSpc>
              <a:spcBef>
                <a:spcPts val="229"/>
              </a:spcBef>
            </a:pPr>
            <a:r>
              <a:rPr sz="2400" b="1" i="1" spc="-140" dirty="0">
                <a:latin typeface="Times New Roman"/>
                <a:cs typeface="Times New Roman"/>
              </a:rPr>
              <a:t>Las</a:t>
            </a:r>
            <a:r>
              <a:rPr sz="2400" b="1" i="1" dirty="0">
                <a:latin typeface="Times New Roman"/>
                <a:cs typeface="Times New Roman"/>
              </a:rPr>
              <a:t> </a:t>
            </a:r>
            <a:r>
              <a:rPr sz="2400" b="1" i="1" spc="-165" dirty="0">
                <a:latin typeface="Times New Roman"/>
                <a:cs typeface="Times New Roman"/>
              </a:rPr>
              <a:t>familias</a:t>
            </a:r>
            <a:r>
              <a:rPr sz="2400" b="1" i="1" spc="-10" dirty="0">
                <a:latin typeface="Times New Roman"/>
                <a:cs typeface="Times New Roman"/>
              </a:rPr>
              <a:t> </a:t>
            </a:r>
            <a:r>
              <a:rPr sz="2400" b="1" i="1" spc="-165" dirty="0">
                <a:latin typeface="Times New Roman"/>
                <a:cs typeface="Times New Roman"/>
              </a:rPr>
              <a:t>que</a:t>
            </a:r>
            <a:r>
              <a:rPr sz="2400" b="1" i="1" spc="15" dirty="0">
                <a:latin typeface="Times New Roman"/>
                <a:cs typeface="Times New Roman"/>
              </a:rPr>
              <a:t> </a:t>
            </a:r>
            <a:r>
              <a:rPr sz="2400" b="1" i="1" spc="-290" dirty="0">
                <a:latin typeface="Times New Roman"/>
                <a:cs typeface="Times New Roman"/>
              </a:rPr>
              <a:t>se</a:t>
            </a:r>
            <a:r>
              <a:rPr sz="2400" b="1" i="1" spc="10" dirty="0">
                <a:latin typeface="Times New Roman"/>
                <a:cs typeface="Times New Roman"/>
              </a:rPr>
              <a:t> </a:t>
            </a:r>
            <a:r>
              <a:rPr sz="2400" b="1" i="1" spc="-80" dirty="0">
                <a:latin typeface="Times New Roman"/>
                <a:cs typeface="Times New Roman"/>
              </a:rPr>
              <a:t>adscriben </a:t>
            </a:r>
            <a:r>
              <a:rPr sz="2400" b="1" i="1" spc="-65" dirty="0">
                <a:latin typeface="Times New Roman"/>
                <a:cs typeface="Times New Roman"/>
              </a:rPr>
              <a:t>al</a:t>
            </a:r>
            <a:r>
              <a:rPr sz="2400" b="1" i="1" spc="-10" dirty="0">
                <a:latin typeface="Times New Roman"/>
                <a:cs typeface="Times New Roman"/>
              </a:rPr>
              <a:t> </a:t>
            </a:r>
            <a:r>
              <a:rPr sz="2400" b="1" i="1" spc="-220" dirty="0">
                <a:latin typeface="Times New Roman"/>
                <a:cs typeface="Times New Roman"/>
              </a:rPr>
              <a:t>programa</a:t>
            </a:r>
            <a:r>
              <a:rPr sz="2400" b="1" i="1" spc="-25" dirty="0">
                <a:latin typeface="Times New Roman"/>
                <a:cs typeface="Times New Roman"/>
              </a:rPr>
              <a:t> </a:t>
            </a:r>
            <a:r>
              <a:rPr sz="2400" b="1" i="1" spc="-125" dirty="0">
                <a:latin typeface="Times New Roman"/>
                <a:cs typeface="Times New Roman"/>
              </a:rPr>
              <a:t>tendrán</a:t>
            </a:r>
            <a:r>
              <a:rPr sz="2400" b="1" i="1" spc="-15" dirty="0">
                <a:latin typeface="Times New Roman"/>
                <a:cs typeface="Times New Roman"/>
              </a:rPr>
              <a:t> </a:t>
            </a:r>
            <a:r>
              <a:rPr sz="2400" b="1" i="1" spc="-135" dirty="0">
                <a:latin typeface="Times New Roman"/>
                <a:cs typeface="Times New Roman"/>
              </a:rPr>
              <a:t>gratuitos</a:t>
            </a:r>
            <a:endParaRPr sz="2400">
              <a:latin typeface="Times New Roman"/>
              <a:cs typeface="Times New Roman"/>
            </a:endParaRPr>
          </a:p>
          <a:p>
            <a:pPr marL="12700" marR="6059170">
              <a:lnSpc>
                <a:spcPct val="100000"/>
              </a:lnSpc>
            </a:pPr>
            <a:r>
              <a:rPr sz="2400" b="1" i="1" spc="-225" dirty="0">
                <a:latin typeface="Times New Roman"/>
                <a:cs typeface="Times New Roman"/>
              </a:rPr>
              <a:t>los</a:t>
            </a:r>
            <a:r>
              <a:rPr sz="2400" b="1" i="1" spc="25" dirty="0">
                <a:latin typeface="Times New Roman"/>
                <a:cs typeface="Times New Roman"/>
              </a:rPr>
              <a:t> </a:t>
            </a:r>
            <a:r>
              <a:rPr sz="2400" b="1" i="1" spc="-170" dirty="0">
                <a:latin typeface="Times New Roman"/>
                <a:cs typeface="Times New Roman"/>
              </a:rPr>
              <a:t>libros,</a:t>
            </a:r>
            <a:r>
              <a:rPr sz="2400" b="1" i="1" dirty="0">
                <a:latin typeface="Times New Roman"/>
                <a:cs typeface="Times New Roman"/>
              </a:rPr>
              <a:t> </a:t>
            </a:r>
            <a:r>
              <a:rPr sz="2400" b="1" i="1" spc="-229" dirty="0">
                <a:latin typeface="Times New Roman"/>
                <a:cs typeface="Times New Roman"/>
              </a:rPr>
              <a:t>excepto</a:t>
            </a:r>
            <a:r>
              <a:rPr sz="2400" b="1" i="1" dirty="0">
                <a:latin typeface="Times New Roman"/>
                <a:cs typeface="Times New Roman"/>
              </a:rPr>
              <a:t> </a:t>
            </a:r>
            <a:r>
              <a:rPr sz="2400" b="1" i="1" spc="-225" dirty="0">
                <a:latin typeface="Times New Roman"/>
                <a:cs typeface="Times New Roman"/>
              </a:rPr>
              <a:t>los</a:t>
            </a:r>
            <a:r>
              <a:rPr sz="2400" b="1" i="1" spc="30" dirty="0">
                <a:latin typeface="Times New Roman"/>
                <a:cs typeface="Times New Roman"/>
              </a:rPr>
              <a:t> </a:t>
            </a:r>
            <a:r>
              <a:rPr sz="2400" b="1" i="1" spc="-135" dirty="0">
                <a:latin typeface="Times New Roman"/>
                <a:cs typeface="Times New Roman"/>
              </a:rPr>
              <a:t>cuadernillos, </a:t>
            </a:r>
            <a:r>
              <a:rPr sz="2400" b="1" i="1" spc="-85" dirty="0">
                <a:latin typeface="Times New Roman"/>
                <a:cs typeface="Times New Roman"/>
              </a:rPr>
              <a:t>Activity-</a:t>
            </a:r>
            <a:r>
              <a:rPr sz="2400" b="1" i="1" spc="-325" dirty="0">
                <a:latin typeface="Times New Roman"/>
                <a:cs typeface="Times New Roman"/>
              </a:rPr>
              <a:t>book</a:t>
            </a:r>
            <a:r>
              <a:rPr sz="2400" b="1" i="1" dirty="0">
                <a:latin typeface="Times New Roman"/>
                <a:cs typeface="Times New Roman"/>
              </a:rPr>
              <a:t> y</a:t>
            </a:r>
            <a:r>
              <a:rPr sz="2400" b="1" i="1" spc="40" dirty="0">
                <a:latin typeface="Times New Roman"/>
                <a:cs typeface="Times New Roman"/>
              </a:rPr>
              <a:t> </a:t>
            </a:r>
            <a:r>
              <a:rPr sz="2400" b="1" i="1" spc="-165" dirty="0">
                <a:latin typeface="Times New Roman"/>
                <a:cs typeface="Times New Roman"/>
              </a:rPr>
              <a:t>libro</a:t>
            </a:r>
            <a:r>
              <a:rPr sz="2400" b="1" i="1" spc="-5" dirty="0">
                <a:latin typeface="Times New Roman"/>
                <a:cs typeface="Times New Roman"/>
              </a:rPr>
              <a:t> </a:t>
            </a:r>
            <a:r>
              <a:rPr sz="2400" b="1" i="1" spc="-204" dirty="0">
                <a:latin typeface="Times New Roman"/>
                <a:cs typeface="Times New Roman"/>
              </a:rPr>
              <a:t>de</a:t>
            </a:r>
            <a:r>
              <a:rPr sz="2400" b="1" i="1" spc="15" dirty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latin typeface="Times New Roman"/>
                <a:cs typeface="Times New Roman"/>
              </a:rPr>
              <a:t>lectura.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608" y="1173480"/>
            <a:ext cx="2857500" cy="22555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0088" y="3578352"/>
            <a:ext cx="4521565" cy="273862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2013" y="824230"/>
            <a:ext cx="20046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20" dirty="0">
                <a:solidFill>
                  <a:srgbClr val="92D050"/>
                </a:solidFill>
              </a:rPr>
              <a:t>INDICE: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221738" y="1646885"/>
            <a:ext cx="16021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i="1" spc="-165" dirty="0">
                <a:solidFill>
                  <a:srgbClr val="FFC000"/>
                </a:solidFill>
                <a:latin typeface="Times New Roman"/>
                <a:cs typeface="Times New Roman"/>
              </a:rPr>
              <a:t>Definición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09971" y="1646885"/>
            <a:ext cx="11855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i="1" spc="-220" dirty="0">
                <a:solidFill>
                  <a:srgbClr val="FFC000"/>
                </a:solidFill>
                <a:latin typeface="Times New Roman"/>
                <a:cs typeface="Times New Roman"/>
              </a:rPr>
              <a:t>Horario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24138" y="1646885"/>
            <a:ext cx="25349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i="1" spc="-254" dirty="0">
                <a:solidFill>
                  <a:srgbClr val="FFC000"/>
                </a:solidFill>
                <a:latin typeface="Times New Roman"/>
                <a:cs typeface="Times New Roman"/>
              </a:rPr>
              <a:t>Programa</a:t>
            </a:r>
            <a:r>
              <a:rPr sz="3200" b="1" i="1" spc="-3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3200" b="1" i="1" spc="-330" dirty="0">
                <a:solidFill>
                  <a:srgbClr val="FFC000"/>
                </a:solidFill>
                <a:latin typeface="Times New Roman"/>
                <a:cs typeface="Times New Roman"/>
              </a:rPr>
              <a:t>Accede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21738" y="2805811"/>
            <a:ext cx="15106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i="1" spc="-145" dirty="0">
                <a:solidFill>
                  <a:srgbClr val="FF3399"/>
                </a:solidFill>
                <a:latin typeface="Times New Roman"/>
                <a:cs typeface="Times New Roman"/>
              </a:rPr>
              <a:t>Finalidad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84063" y="2805811"/>
            <a:ext cx="17037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i="1" spc="-295" dirty="0">
                <a:solidFill>
                  <a:srgbClr val="FF3399"/>
                </a:solidFill>
                <a:latin typeface="Times New Roman"/>
                <a:cs typeface="Times New Roman"/>
              </a:rPr>
              <a:t>Profesorado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84514" y="2805811"/>
            <a:ext cx="18243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i="1" spc="-220" dirty="0">
                <a:solidFill>
                  <a:srgbClr val="FF3399"/>
                </a:solidFill>
                <a:latin typeface="Times New Roman"/>
                <a:cs typeface="Times New Roman"/>
              </a:rPr>
              <a:t>Metodología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93722" y="3964304"/>
            <a:ext cx="17780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i="1" spc="-204" dirty="0">
                <a:solidFill>
                  <a:srgbClr val="538235"/>
                </a:solidFill>
                <a:latin typeface="Times New Roman"/>
                <a:cs typeface="Times New Roman"/>
              </a:rPr>
              <a:t>Asignaturas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84903" y="3964304"/>
            <a:ext cx="35648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i="1" spc="-229" dirty="0">
                <a:solidFill>
                  <a:srgbClr val="538235"/>
                </a:solidFill>
                <a:latin typeface="Times New Roman"/>
                <a:cs typeface="Times New Roman"/>
              </a:rPr>
              <a:t>Evaluación</a:t>
            </a:r>
            <a:r>
              <a:rPr sz="3200" b="1" i="1" dirty="0">
                <a:solidFill>
                  <a:srgbClr val="538235"/>
                </a:solidFill>
                <a:latin typeface="Times New Roman"/>
                <a:cs typeface="Times New Roman"/>
              </a:rPr>
              <a:t> y</a:t>
            </a:r>
            <a:r>
              <a:rPr sz="3200" b="1" i="1" spc="45" dirty="0">
                <a:solidFill>
                  <a:srgbClr val="538235"/>
                </a:solidFill>
                <a:latin typeface="Times New Roman"/>
                <a:cs typeface="Times New Roman"/>
              </a:rPr>
              <a:t> </a:t>
            </a:r>
            <a:r>
              <a:rPr sz="3200" b="1" i="1" spc="-300" dirty="0">
                <a:solidFill>
                  <a:srgbClr val="538235"/>
                </a:solidFill>
                <a:latin typeface="Times New Roman"/>
                <a:cs typeface="Times New Roman"/>
              </a:rPr>
              <a:t>promoción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36557" y="3964304"/>
            <a:ext cx="25514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i="1" spc="-229" dirty="0">
                <a:solidFill>
                  <a:srgbClr val="538235"/>
                </a:solidFill>
                <a:latin typeface="Times New Roman"/>
                <a:cs typeface="Times New Roman"/>
              </a:rPr>
              <a:t>Otra</a:t>
            </a:r>
            <a:r>
              <a:rPr sz="3200" b="1" i="1" spc="-10" dirty="0">
                <a:solidFill>
                  <a:srgbClr val="538235"/>
                </a:solidFill>
                <a:latin typeface="Times New Roman"/>
                <a:cs typeface="Times New Roman"/>
              </a:rPr>
              <a:t> </a:t>
            </a:r>
            <a:r>
              <a:rPr sz="3200" b="1" i="1" spc="-220" dirty="0">
                <a:solidFill>
                  <a:srgbClr val="538235"/>
                </a:solidFill>
                <a:latin typeface="Times New Roman"/>
                <a:cs typeface="Times New Roman"/>
              </a:rPr>
              <a:t>información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3019" y="1560575"/>
            <a:ext cx="728471" cy="76962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9367" y="1472183"/>
            <a:ext cx="728472" cy="76962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3019" y="2659379"/>
            <a:ext cx="661416" cy="76962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49367" y="2639567"/>
            <a:ext cx="661415" cy="76962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62316" y="2659379"/>
            <a:ext cx="661416" cy="76962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3019" y="3758184"/>
            <a:ext cx="699333" cy="86642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73067" y="3625596"/>
            <a:ext cx="729996" cy="90525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45423" y="3758184"/>
            <a:ext cx="728472" cy="903732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95259" y="1472183"/>
            <a:ext cx="728472" cy="7696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32332" y="313943"/>
            <a:ext cx="9227820" cy="4008120"/>
            <a:chOff x="1132332" y="313943"/>
            <a:chExt cx="9227820" cy="4008120"/>
          </a:xfrm>
        </p:grpSpPr>
        <p:sp>
          <p:nvSpPr>
            <p:cNvPr id="3" name="object 3"/>
            <p:cNvSpPr/>
            <p:nvPr/>
          </p:nvSpPr>
          <p:spPr>
            <a:xfrm>
              <a:off x="1151382" y="332993"/>
              <a:ext cx="9189720" cy="3970020"/>
            </a:xfrm>
            <a:custGeom>
              <a:avLst/>
              <a:gdLst/>
              <a:ahLst/>
              <a:cxnLst/>
              <a:rect l="l" t="t" r="r" b="b"/>
              <a:pathLst>
                <a:path w="9189720" h="3970020">
                  <a:moveTo>
                    <a:pt x="9189720" y="0"/>
                  </a:moveTo>
                  <a:lnTo>
                    <a:pt x="0" y="0"/>
                  </a:lnTo>
                  <a:lnTo>
                    <a:pt x="0" y="3970019"/>
                  </a:lnTo>
                  <a:lnTo>
                    <a:pt x="9189720" y="3970019"/>
                  </a:lnTo>
                  <a:lnTo>
                    <a:pt x="918972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51382" y="332993"/>
              <a:ext cx="9189720" cy="3970020"/>
            </a:xfrm>
            <a:custGeom>
              <a:avLst/>
              <a:gdLst/>
              <a:ahLst/>
              <a:cxnLst/>
              <a:rect l="l" t="t" r="r" b="b"/>
              <a:pathLst>
                <a:path w="9189720" h="3970020">
                  <a:moveTo>
                    <a:pt x="0" y="3970019"/>
                  </a:moveTo>
                  <a:lnTo>
                    <a:pt x="9189720" y="3970019"/>
                  </a:lnTo>
                  <a:lnTo>
                    <a:pt x="9189720" y="0"/>
                  </a:lnTo>
                  <a:lnTo>
                    <a:pt x="0" y="0"/>
                  </a:lnTo>
                  <a:lnTo>
                    <a:pt x="0" y="3970019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47059" y="218008"/>
            <a:ext cx="419417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390" dirty="0">
                <a:solidFill>
                  <a:srgbClr val="FFFF00"/>
                </a:solidFill>
              </a:rPr>
              <a:t>DEFINICIÓN</a:t>
            </a:r>
            <a:endParaRPr sz="6000"/>
          </a:p>
        </p:txBody>
      </p:sp>
      <p:sp>
        <p:nvSpPr>
          <p:cNvPr id="6" name="object 6"/>
          <p:cNvSpPr txBox="1"/>
          <p:nvPr/>
        </p:nvSpPr>
        <p:spPr>
          <a:xfrm>
            <a:off x="1229664" y="1201674"/>
            <a:ext cx="8991600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0065">
              <a:lnSpc>
                <a:spcPct val="100000"/>
              </a:lnSpc>
              <a:spcBef>
                <a:spcPts val="105"/>
              </a:spcBef>
            </a:pPr>
            <a:r>
              <a:rPr sz="3200" i="1" dirty="0">
                <a:latin typeface="Times New Roman"/>
                <a:cs typeface="Times New Roman"/>
              </a:rPr>
              <a:t>La</a:t>
            </a:r>
            <a:r>
              <a:rPr sz="3200" i="1" spc="-65" dirty="0">
                <a:latin typeface="Times New Roman"/>
                <a:cs typeface="Times New Roman"/>
              </a:rPr>
              <a:t> </a:t>
            </a:r>
            <a:r>
              <a:rPr sz="3200" i="1" spc="-210" dirty="0">
                <a:latin typeface="Times New Roman"/>
                <a:cs typeface="Times New Roman"/>
              </a:rPr>
              <a:t>educación</a:t>
            </a:r>
            <a:r>
              <a:rPr sz="3200" i="1" spc="10" dirty="0">
                <a:latin typeface="Times New Roman"/>
                <a:cs typeface="Times New Roman"/>
              </a:rPr>
              <a:t> </a:t>
            </a:r>
            <a:r>
              <a:rPr sz="3200" i="1" spc="-125" dirty="0">
                <a:latin typeface="Times New Roman"/>
                <a:cs typeface="Times New Roman"/>
              </a:rPr>
              <a:t>primaria</a:t>
            </a:r>
            <a:r>
              <a:rPr sz="3200" i="1" spc="-10" dirty="0">
                <a:latin typeface="Times New Roman"/>
                <a:cs typeface="Times New Roman"/>
              </a:rPr>
              <a:t> </a:t>
            </a:r>
            <a:r>
              <a:rPr sz="3200" i="1" spc="-265" dirty="0">
                <a:latin typeface="Times New Roman"/>
                <a:cs typeface="Times New Roman"/>
              </a:rPr>
              <a:t>forma</a:t>
            </a:r>
            <a:r>
              <a:rPr sz="3200" i="1" dirty="0">
                <a:latin typeface="Times New Roman"/>
                <a:cs typeface="Times New Roman"/>
              </a:rPr>
              <a:t> </a:t>
            </a:r>
            <a:r>
              <a:rPr sz="3200" i="1" spc="-175" dirty="0">
                <a:latin typeface="Times New Roman"/>
                <a:cs typeface="Times New Roman"/>
              </a:rPr>
              <a:t>parte</a:t>
            </a:r>
            <a:r>
              <a:rPr sz="3200" i="1" spc="-10" dirty="0">
                <a:latin typeface="Times New Roman"/>
                <a:cs typeface="Times New Roman"/>
              </a:rPr>
              <a:t> </a:t>
            </a:r>
            <a:r>
              <a:rPr sz="3200" i="1" spc="-275" dirty="0">
                <a:latin typeface="Times New Roman"/>
                <a:cs typeface="Times New Roman"/>
              </a:rPr>
              <a:t>de</a:t>
            </a:r>
            <a:r>
              <a:rPr sz="3200" i="1" dirty="0">
                <a:latin typeface="Times New Roman"/>
                <a:cs typeface="Times New Roman"/>
              </a:rPr>
              <a:t> </a:t>
            </a:r>
            <a:r>
              <a:rPr sz="3200" i="1" spc="-85" dirty="0">
                <a:latin typeface="Times New Roman"/>
                <a:cs typeface="Times New Roman"/>
              </a:rPr>
              <a:t>la</a:t>
            </a:r>
            <a:r>
              <a:rPr sz="3200" i="1" spc="-10" dirty="0">
                <a:latin typeface="Times New Roman"/>
                <a:cs typeface="Times New Roman"/>
              </a:rPr>
              <a:t> </a:t>
            </a:r>
            <a:r>
              <a:rPr sz="3200" i="1" spc="-210" dirty="0" err="1">
                <a:latin typeface="Times New Roman"/>
                <a:cs typeface="Times New Roman"/>
              </a:rPr>
              <a:t>educación</a:t>
            </a:r>
            <a:r>
              <a:rPr sz="3200" i="1" dirty="0">
                <a:latin typeface="Times New Roman"/>
                <a:cs typeface="Times New Roman"/>
              </a:rPr>
              <a:t> </a:t>
            </a:r>
            <a:r>
              <a:rPr sz="3200" i="1" spc="-310" dirty="0" err="1" smtClean="0">
                <a:latin typeface="Times New Roman"/>
                <a:cs typeface="Times New Roman"/>
              </a:rPr>
              <a:t>básica</a:t>
            </a:r>
            <a:r>
              <a:rPr lang="es-ES" sz="3200" i="1" spc="-310" dirty="0" smtClean="0">
                <a:latin typeface="Times New Roman"/>
                <a:cs typeface="Times New Roman"/>
              </a:rPr>
              <a:t>,</a:t>
            </a: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i="1" dirty="0" smtClean="0">
                <a:latin typeface="Times New Roman"/>
                <a:cs typeface="Times New Roman"/>
              </a:rPr>
              <a:t>y</a:t>
            </a:r>
            <a:r>
              <a:rPr sz="3200" i="1" dirty="0">
                <a:latin typeface="Times New Roman"/>
                <a:cs typeface="Times New Roman"/>
              </a:rPr>
              <a:t>,</a:t>
            </a:r>
            <a:r>
              <a:rPr sz="3200" i="1" spc="5" dirty="0">
                <a:latin typeface="Times New Roman"/>
                <a:cs typeface="Times New Roman"/>
              </a:rPr>
              <a:t> </a:t>
            </a:r>
            <a:r>
              <a:rPr sz="3200" i="1" spc="-245" dirty="0">
                <a:latin typeface="Times New Roman"/>
                <a:cs typeface="Times New Roman"/>
              </a:rPr>
              <a:t>por</a:t>
            </a:r>
            <a:r>
              <a:rPr sz="3200" i="1" spc="5" dirty="0">
                <a:latin typeface="Times New Roman"/>
                <a:cs typeface="Times New Roman"/>
              </a:rPr>
              <a:t> </a:t>
            </a:r>
            <a:r>
              <a:rPr sz="3200" i="1" spc="-250" dirty="0">
                <a:latin typeface="Times New Roman"/>
                <a:cs typeface="Times New Roman"/>
              </a:rPr>
              <a:t>lo</a:t>
            </a:r>
            <a:r>
              <a:rPr sz="3200" i="1" spc="5" dirty="0">
                <a:latin typeface="Times New Roman"/>
                <a:cs typeface="Times New Roman"/>
              </a:rPr>
              <a:t> </a:t>
            </a:r>
            <a:r>
              <a:rPr sz="3200" i="1" spc="-100" dirty="0">
                <a:latin typeface="Times New Roman"/>
                <a:cs typeface="Times New Roman"/>
              </a:rPr>
              <a:t>tanto,</a:t>
            </a:r>
            <a:r>
              <a:rPr sz="3200" i="1" spc="5" dirty="0">
                <a:latin typeface="Times New Roman"/>
                <a:cs typeface="Times New Roman"/>
              </a:rPr>
              <a:t> </a:t>
            </a:r>
            <a:r>
              <a:rPr sz="3200" i="1" spc="-125" dirty="0">
                <a:latin typeface="Times New Roman"/>
                <a:cs typeface="Times New Roman"/>
              </a:rPr>
              <a:t>tiene</a:t>
            </a:r>
            <a:r>
              <a:rPr sz="3200" i="1" spc="10" dirty="0">
                <a:latin typeface="Times New Roman"/>
                <a:cs typeface="Times New Roman"/>
              </a:rPr>
              <a:t> </a:t>
            </a:r>
            <a:r>
              <a:rPr sz="3200" i="1" spc="-225" dirty="0">
                <a:latin typeface="Times New Roman"/>
                <a:cs typeface="Times New Roman"/>
              </a:rPr>
              <a:t>carácter</a:t>
            </a:r>
            <a:r>
              <a:rPr sz="3200" i="1" spc="5" dirty="0">
                <a:latin typeface="Times New Roman"/>
                <a:cs typeface="Times New Roman"/>
              </a:rPr>
              <a:t> </a:t>
            </a:r>
            <a:r>
              <a:rPr sz="3200" i="1" spc="-245" dirty="0">
                <a:latin typeface="Times New Roman"/>
                <a:cs typeface="Times New Roman"/>
              </a:rPr>
              <a:t>obligatorio</a:t>
            </a:r>
            <a:r>
              <a:rPr sz="3200" i="1" spc="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y </a:t>
            </a:r>
            <a:r>
              <a:rPr sz="3200" i="1" spc="-10" dirty="0">
                <a:latin typeface="Times New Roman"/>
                <a:cs typeface="Times New Roman"/>
              </a:rPr>
              <a:t>gratuito.</a:t>
            </a:r>
            <a:endParaRPr sz="3200" dirty="0">
              <a:latin typeface="Times New Roman"/>
              <a:cs typeface="Times New Roman"/>
            </a:endParaRPr>
          </a:p>
          <a:p>
            <a:pPr marL="12700" marR="130810" indent="507365">
              <a:lnSpc>
                <a:spcPct val="100000"/>
              </a:lnSpc>
            </a:pPr>
            <a:r>
              <a:rPr sz="3200" i="1" spc="-275" dirty="0">
                <a:latin typeface="Times New Roman"/>
                <a:cs typeface="Times New Roman"/>
              </a:rPr>
              <a:t>Es</a:t>
            </a:r>
            <a:r>
              <a:rPr sz="3200" i="1" dirty="0">
                <a:latin typeface="Times New Roman"/>
                <a:cs typeface="Times New Roman"/>
              </a:rPr>
              <a:t> </a:t>
            </a:r>
            <a:r>
              <a:rPr sz="3200" i="1" spc="-10" dirty="0">
                <a:latin typeface="Times New Roman"/>
                <a:cs typeface="Times New Roman"/>
              </a:rPr>
              <a:t>una</a:t>
            </a:r>
            <a:r>
              <a:rPr sz="3200" i="1" spc="-140" dirty="0">
                <a:latin typeface="Times New Roman"/>
                <a:cs typeface="Times New Roman"/>
              </a:rPr>
              <a:t> </a:t>
            </a:r>
            <a:r>
              <a:rPr sz="3200" i="1" spc="-220" dirty="0">
                <a:latin typeface="Times New Roman"/>
                <a:cs typeface="Times New Roman"/>
              </a:rPr>
              <a:t>etapa</a:t>
            </a:r>
            <a:r>
              <a:rPr sz="3200" i="1" spc="-5" dirty="0">
                <a:latin typeface="Times New Roman"/>
                <a:cs typeface="Times New Roman"/>
              </a:rPr>
              <a:t> </a:t>
            </a:r>
            <a:r>
              <a:rPr sz="3200" i="1" spc="-160" dirty="0">
                <a:latin typeface="Times New Roman"/>
                <a:cs typeface="Times New Roman"/>
              </a:rPr>
              <a:t>que</a:t>
            </a:r>
            <a:r>
              <a:rPr sz="3200" i="1" spc="-20" dirty="0">
                <a:latin typeface="Times New Roman"/>
                <a:cs typeface="Times New Roman"/>
              </a:rPr>
              <a:t> </a:t>
            </a:r>
            <a:r>
              <a:rPr sz="3200" i="1" spc="-260" dirty="0">
                <a:latin typeface="Times New Roman"/>
                <a:cs typeface="Times New Roman"/>
              </a:rPr>
              <a:t>comprende</a:t>
            </a:r>
            <a:r>
              <a:rPr sz="3200" i="1" spc="-10" dirty="0">
                <a:latin typeface="Times New Roman"/>
                <a:cs typeface="Times New Roman"/>
              </a:rPr>
              <a:t> </a:t>
            </a:r>
            <a:r>
              <a:rPr sz="3200" i="1" spc="-285" dirty="0">
                <a:latin typeface="Times New Roman"/>
                <a:cs typeface="Times New Roman"/>
              </a:rPr>
              <a:t>seis</a:t>
            </a:r>
            <a:r>
              <a:rPr sz="3200" i="1" dirty="0">
                <a:latin typeface="Times New Roman"/>
                <a:cs typeface="Times New Roman"/>
              </a:rPr>
              <a:t> </a:t>
            </a:r>
            <a:r>
              <a:rPr sz="3200" i="1" spc="-295" dirty="0">
                <a:latin typeface="Times New Roman"/>
                <a:cs typeface="Times New Roman"/>
              </a:rPr>
              <a:t>cursos</a:t>
            </a:r>
            <a:r>
              <a:rPr sz="3200" i="1" dirty="0">
                <a:latin typeface="Times New Roman"/>
                <a:cs typeface="Times New Roman"/>
              </a:rPr>
              <a:t> </a:t>
            </a:r>
            <a:r>
              <a:rPr sz="3200" i="1" spc="-290" dirty="0">
                <a:latin typeface="Times New Roman"/>
                <a:cs typeface="Times New Roman"/>
              </a:rPr>
              <a:t>académicos</a:t>
            </a:r>
            <a:r>
              <a:rPr sz="3200" i="1" spc="20" dirty="0">
                <a:latin typeface="Times New Roman"/>
                <a:cs typeface="Times New Roman"/>
              </a:rPr>
              <a:t> </a:t>
            </a:r>
            <a:r>
              <a:rPr sz="3200" i="1" spc="-160" dirty="0">
                <a:latin typeface="Times New Roman"/>
                <a:cs typeface="Times New Roman"/>
              </a:rPr>
              <a:t>que</a:t>
            </a:r>
            <a:r>
              <a:rPr sz="3200" i="1" spc="-20" dirty="0">
                <a:latin typeface="Times New Roman"/>
                <a:cs typeface="Times New Roman"/>
              </a:rPr>
              <a:t> </a:t>
            </a:r>
            <a:r>
              <a:rPr sz="3200" i="1" spc="-434" dirty="0">
                <a:latin typeface="Times New Roman"/>
                <a:cs typeface="Times New Roman"/>
              </a:rPr>
              <a:t>se </a:t>
            </a:r>
            <a:r>
              <a:rPr sz="3200" i="1" spc="-180" dirty="0">
                <a:latin typeface="Times New Roman"/>
                <a:cs typeface="Times New Roman"/>
              </a:rPr>
              <a:t>cursarán</a:t>
            </a:r>
            <a:r>
              <a:rPr sz="3200" i="1" spc="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,</a:t>
            </a:r>
            <a:r>
              <a:rPr sz="3200" i="1" spc="10" dirty="0">
                <a:latin typeface="Times New Roman"/>
                <a:cs typeface="Times New Roman"/>
              </a:rPr>
              <a:t> </a:t>
            </a:r>
            <a:r>
              <a:rPr sz="3200" i="1" spc="-160" dirty="0">
                <a:latin typeface="Times New Roman"/>
                <a:cs typeface="Times New Roman"/>
              </a:rPr>
              <a:t>ordinariamente</a:t>
            </a:r>
            <a:r>
              <a:rPr sz="3200" i="1" spc="10" dirty="0">
                <a:latin typeface="Times New Roman"/>
                <a:cs typeface="Times New Roman"/>
              </a:rPr>
              <a:t> </a:t>
            </a:r>
            <a:r>
              <a:rPr sz="3200" i="1" spc="-170" dirty="0">
                <a:latin typeface="Times New Roman"/>
                <a:cs typeface="Times New Roman"/>
              </a:rPr>
              <a:t>entre</a:t>
            </a:r>
            <a:r>
              <a:rPr sz="3200" i="1" spc="10" dirty="0">
                <a:latin typeface="Times New Roman"/>
                <a:cs typeface="Times New Roman"/>
              </a:rPr>
              <a:t> </a:t>
            </a:r>
            <a:r>
              <a:rPr sz="3200" i="1" spc="-300" dirty="0">
                <a:latin typeface="Times New Roman"/>
                <a:cs typeface="Times New Roman"/>
              </a:rPr>
              <a:t>los</a:t>
            </a:r>
            <a:r>
              <a:rPr sz="3200" i="1" spc="5" dirty="0">
                <a:latin typeface="Times New Roman"/>
                <a:cs typeface="Times New Roman"/>
              </a:rPr>
              <a:t> </a:t>
            </a:r>
            <a:r>
              <a:rPr sz="3200" i="1" spc="-280" dirty="0">
                <a:latin typeface="Times New Roman"/>
                <a:cs typeface="Times New Roman"/>
              </a:rPr>
              <a:t>seis</a:t>
            </a:r>
            <a:r>
              <a:rPr sz="3200" i="1" spc="1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y</a:t>
            </a:r>
            <a:r>
              <a:rPr sz="3200" i="1" spc="5" dirty="0">
                <a:latin typeface="Times New Roman"/>
                <a:cs typeface="Times New Roman"/>
              </a:rPr>
              <a:t> </a:t>
            </a:r>
            <a:r>
              <a:rPr sz="3200" i="1" spc="-305" dirty="0">
                <a:latin typeface="Times New Roman"/>
                <a:cs typeface="Times New Roman"/>
              </a:rPr>
              <a:t>los</a:t>
            </a:r>
            <a:r>
              <a:rPr sz="3200" i="1" spc="10" dirty="0">
                <a:latin typeface="Times New Roman"/>
                <a:cs typeface="Times New Roman"/>
              </a:rPr>
              <a:t> </a:t>
            </a:r>
            <a:r>
              <a:rPr sz="3200" i="1" spc="-340" dirty="0">
                <a:latin typeface="Times New Roman"/>
                <a:cs typeface="Times New Roman"/>
              </a:rPr>
              <a:t>doce</a:t>
            </a:r>
            <a:r>
              <a:rPr sz="3200" i="1" spc="10" dirty="0">
                <a:latin typeface="Times New Roman"/>
                <a:cs typeface="Times New Roman"/>
              </a:rPr>
              <a:t> </a:t>
            </a:r>
            <a:r>
              <a:rPr sz="3200" i="1" spc="-265" dirty="0">
                <a:latin typeface="Times New Roman"/>
                <a:cs typeface="Times New Roman"/>
              </a:rPr>
              <a:t>años</a:t>
            </a:r>
            <a:r>
              <a:rPr sz="3200" i="1" spc="20" dirty="0">
                <a:latin typeface="Times New Roman"/>
                <a:cs typeface="Times New Roman"/>
              </a:rPr>
              <a:t> </a:t>
            </a:r>
            <a:r>
              <a:rPr sz="3200" i="1" spc="-315" dirty="0">
                <a:latin typeface="Times New Roman"/>
                <a:cs typeface="Times New Roman"/>
              </a:rPr>
              <a:t>de </a:t>
            </a:r>
            <a:r>
              <a:rPr sz="3200" i="1" spc="-10" dirty="0">
                <a:latin typeface="Times New Roman"/>
                <a:cs typeface="Times New Roman"/>
              </a:rPr>
              <a:t>edad.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1432" y="4328159"/>
            <a:ext cx="3756660" cy="25298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61786" y="223850"/>
            <a:ext cx="399161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229" dirty="0"/>
              <a:t>FINALIDAD</a:t>
            </a:r>
            <a:endParaRPr sz="6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70585" marR="1725930" indent="-858519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870585" algn="l"/>
              </a:tabLst>
            </a:pPr>
            <a:r>
              <a:rPr spc="-190" dirty="0"/>
              <a:t>Facilitar</a:t>
            </a:r>
            <a:r>
              <a:rPr spc="-25" dirty="0"/>
              <a:t> </a:t>
            </a:r>
            <a:r>
              <a:rPr spc="-300" dirty="0"/>
              <a:t>a</a:t>
            </a:r>
            <a:r>
              <a:rPr spc="-5" dirty="0"/>
              <a:t> </a:t>
            </a:r>
            <a:r>
              <a:rPr spc="-375" dirty="0"/>
              <a:t>los</a:t>
            </a:r>
            <a:r>
              <a:rPr dirty="0"/>
              <a:t> </a:t>
            </a:r>
            <a:r>
              <a:rPr spc="-355" dirty="0"/>
              <a:t>alumnos</a:t>
            </a:r>
            <a:r>
              <a:rPr spc="-25" dirty="0"/>
              <a:t> </a:t>
            </a:r>
            <a:r>
              <a:rPr spc="-400" dirty="0"/>
              <a:t>los </a:t>
            </a:r>
            <a:r>
              <a:rPr spc="-254" dirty="0"/>
              <a:t>aprendizajes</a:t>
            </a:r>
            <a:r>
              <a:rPr spc="-40" dirty="0"/>
              <a:t> </a:t>
            </a:r>
            <a:r>
              <a:rPr spc="-330" dirty="0"/>
              <a:t>necesarios.</a:t>
            </a:r>
          </a:p>
          <a:p>
            <a:pPr marL="870585" indent="-857885">
              <a:lnSpc>
                <a:spcPct val="100000"/>
              </a:lnSpc>
              <a:buFont typeface="Arial MT"/>
              <a:buChar char="•"/>
              <a:tabLst>
                <a:tab pos="870585" algn="l"/>
              </a:tabLst>
            </a:pPr>
            <a:r>
              <a:rPr spc="-235" dirty="0"/>
              <a:t>Garantizar</a:t>
            </a:r>
            <a:r>
              <a:rPr spc="-5" dirty="0"/>
              <a:t> </a:t>
            </a:r>
            <a:r>
              <a:rPr spc="-235" dirty="0"/>
              <a:t>una</a:t>
            </a:r>
            <a:r>
              <a:rPr spc="5" dirty="0"/>
              <a:t> </a:t>
            </a:r>
            <a:r>
              <a:rPr spc="-355" dirty="0"/>
              <a:t>formación</a:t>
            </a:r>
            <a:r>
              <a:rPr spc="-10" dirty="0"/>
              <a:t> </a:t>
            </a:r>
            <a:r>
              <a:rPr spc="-135" dirty="0"/>
              <a:t>integral.</a:t>
            </a:r>
          </a:p>
          <a:p>
            <a:pPr marL="870585" marR="5080" indent="-858519">
              <a:lnSpc>
                <a:spcPct val="100000"/>
              </a:lnSpc>
              <a:buFont typeface="Arial MT"/>
              <a:buChar char="•"/>
              <a:tabLst>
                <a:tab pos="870585" algn="l"/>
              </a:tabLst>
            </a:pPr>
            <a:r>
              <a:rPr spc="-245" dirty="0"/>
              <a:t>Contribuir</a:t>
            </a:r>
            <a:r>
              <a:rPr spc="-35" dirty="0"/>
              <a:t> </a:t>
            </a:r>
            <a:r>
              <a:rPr spc="-105" dirty="0"/>
              <a:t>al</a:t>
            </a:r>
            <a:r>
              <a:rPr spc="-60" dirty="0"/>
              <a:t> </a:t>
            </a:r>
            <a:r>
              <a:rPr spc="-295" dirty="0"/>
              <a:t>desarrollo</a:t>
            </a:r>
            <a:r>
              <a:rPr spc="-35" dirty="0"/>
              <a:t> </a:t>
            </a:r>
            <a:r>
              <a:rPr spc="-345" dirty="0"/>
              <a:t>de</a:t>
            </a:r>
            <a:r>
              <a:rPr spc="15" dirty="0"/>
              <a:t> </a:t>
            </a:r>
            <a:r>
              <a:rPr spc="-409" dirty="0"/>
              <a:t>su </a:t>
            </a:r>
            <a:r>
              <a:rPr spc="-260" dirty="0"/>
              <a:t>personalidad</a:t>
            </a:r>
            <a:r>
              <a:rPr dirty="0"/>
              <a:t> y</a:t>
            </a:r>
            <a:r>
              <a:rPr spc="15" dirty="0"/>
              <a:t> </a:t>
            </a:r>
            <a:r>
              <a:rPr spc="-270" dirty="0"/>
              <a:t>prepararles</a:t>
            </a:r>
            <a:r>
              <a:rPr spc="-5" dirty="0"/>
              <a:t> </a:t>
            </a:r>
            <a:r>
              <a:rPr spc="-20" dirty="0"/>
              <a:t>para </a:t>
            </a:r>
            <a:r>
              <a:rPr spc="-295" dirty="0"/>
              <a:t>cursar</a:t>
            </a:r>
            <a:r>
              <a:rPr spc="-20" dirty="0"/>
              <a:t> </a:t>
            </a:r>
            <a:r>
              <a:rPr spc="-390" dirty="0"/>
              <a:t>con</a:t>
            </a:r>
            <a:r>
              <a:rPr spc="10" dirty="0"/>
              <a:t> </a:t>
            </a:r>
            <a:r>
              <a:rPr spc="-330" dirty="0"/>
              <a:t>aprovechamiento</a:t>
            </a:r>
            <a:r>
              <a:rPr spc="-15" dirty="0"/>
              <a:t> </a:t>
            </a:r>
            <a:r>
              <a:rPr spc="-25" dirty="0"/>
              <a:t>la </a:t>
            </a:r>
            <a:r>
              <a:rPr spc="-295" dirty="0"/>
              <a:t>Educación</a:t>
            </a:r>
            <a:r>
              <a:rPr spc="-10" dirty="0"/>
              <a:t> </a:t>
            </a:r>
            <a:r>
              <a:rPr spc="-195" dirty="0"/>
              <a:t>Secundaria</a:t>
            </a:r>
            <a:r>
              <a:rPr spc="-10" dirty="0"/>
              <a:t> </a:t>
            </a:r>
            <a:r>
              <a:rPr spc="-285" dirty="0"/>
              <a:t>Obligatoria.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607" y="1376172"/>
            <a:ext cx="3677384" cy="37094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8476" y="120395"/>
            <a:ext cx="6906895" cy="6617334"/>
          </a:xfrm>
          <a:custGeom>
            <a:avLst/>
            <a:gdLst/>
            <a:ahLst/>
            <a:cxnLst/>
            <a:rect l="l" t="t" r="r" b="b"/>
            <a:pathLst>
              <a:path w="6906895" h="6617334">
                <a:moveTo>
                  <a:pt x="6906768" y="0"/>
                </a:moveTo>
                <a:lnTo>
                  <a:pt x="0" y="0"/>
                </a:lnTo>
                <a:lnTo>
                  <a:pt x="0" y="6617208"/>
                </a:lnTo>
                <a:lnTo>
                  <a:pt x="6906768" y="6617208"/>
                </a:lnTo>
                <a:lnTo>
                  <a:pt x="6906768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84446" y="7365"/>
            <a:ext cx="6353810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6000" b="1" i="1" spc="-125" dirty="0">
                <a:solidFill>
                  <a:srgbClr val="538235"/>
                </a:solidFill>
                <a:latin typeface="Times New Roman"/>
                <a:cs typeface="Times New Roman"/>
              </a:rPr>
              <a:t>ASIGNATURAS</a:t>
            </a:r>
            <a:endParaRPr sz="6000">
              <a:latin typeface="Times New Roman"/>
              <a:cs typeface="Times New Roman"/>
            </a:endParaRPr>
          </a:p>
          <a:p>
            <a:pPr marL="12065" marR="5080" indent="-4445" algn="ctr">
              <a:lnSpc>
                <a:spcPct val="100000"/>
              </a:lnSpc>
            </a:pPr>
            <a:r>
              <a:rPr sz="6000" i="1" spc="-380" dirty="0">
                <a:latin typeface="Times New Roman"/>
                <a:cs typeface="Times New Roman"/>
              </a:rPr>
              <a:t>Los</a:t>
            </a:r>
            <a:r>
              <a:rPr sz="6000" i="1" dirty="0">
                <a:latin typeface="Times New Roman"/>
                <a:cs typeface="Times New Roman"/>
              </a:rPr>
              <a:t> </a:t>
            </a:r>
            <a:r>
              <a:rPr sz="6000" i="1" spc="-395" dirty="0">
                <a:latin typeface="Times New Roman"/>
                <a:cs typeface="Times New Roman"/>
              </a:rPr>
              <a:t>contenidos</a:t>
            </a:r>
            <a:r>
              <a:rPr sz="6000" i="1" spc="5" dirty="0">
                <a:latin typeface="Times New Roman"/>
                <a:cs typeface="Times New Roman"/>
              </a:rPr>
              <a:t> </a:t>
            </a:r>
            <a:r>
              <a:rPr sz="6000" i="1" spc="-540" dirty="0">
                <a:latin typeface="Times New Roman"/>
                <a:cs typeface="Times New Roman"/>
              </a:rPr>
              <a:t>de </a:t>
            </a:r>
            <a:r>
              <a:rPr sz="6000" i="1" spc="-350" dirty="0">
                <a:latin typeface="Times New Roman"/>
                <a:cs typeface="Times New Roman"/>
              </a:rPr>
              <a:t>Educación</a:t>
            </a:r>
            <a:r>
              <a:rPr sz="6000" i="1" spc="-25" dirty="0">
                <a:latin typeface="Times New Roman"/>
                <a:cs typeface="Times New Roman"/>
              </a:rPr>
              <a:t> </a:t>
            </a:r>
            <a:r>
              <a:rPr sz="6000" i="1" spc="-175" dirty="0">
                <a:latin typeface="Times New Roman"/>
                <a:cs typeface="Times New Roman"/>
              </a:rPr>
              <a:t>Primaria</a:t>
            </a:r>
            <a:r>
              <a:rPr sz="6000" i="1" spc="-125" dirty="0">
                <a:latin typeface="Times New Roman"/>
                <a:cs typeface="Times New Roman"/>
              </a:rPr>
              <a:t> </a:t>
            </a:r>
            <a:r>
              <a:rPr sz="6000" i="1" spc="-780" dirty="0">
                <a:latin typeface="Times New Roman"/>
                <a:cs typeface="Times New Roman"/>
              </a:rPr>
              <a:t>se </a:t>
            </a:r>
            <a:r>
              <a:rPr sz="6000" i="1" spc="-350" dirty="0">
                <a:latin typeface="Times New Roman"/>
                <a:cs typeface="Times New Roman"/>
              </a:rPr>
              <a:t>ordenan</a:t>
            </a:r>
            <a:r>
              <a:rPr sz="6000" i="1" spc="10" dirty="0">
                <a:latin typeface="Times New Roman"/>
                <a:cs typeface="Times New Roman"/>
              </a:rPr>
              <a:t> </a:t>
            </a:r>
            <a:r>
              <a:rPr sz="6000" i="1" spc="-315" dirty="0">
                <a:latin typeface="Times New Roman"/>
                <a:cs typeface="Times New Roman"/>
              </a:rPr>
              <a:t>en</a:t>
            </a:r>
            <a:r>
              <a:rPr sz="6000" i="1" spc="10" dirty="0">
                <a:latin typeface="Times New Roman"/>
                <a:cs typeface="Times New Roman"/>
              </a:rPr>
              <a:t> </a:t>
            </a:r>
            <a:r>
              <a:rPr sz="6000" i="1" spc="-440" dirty="0">
                <a:latin typeface="Times New Roman"/>
                <a:cs typeface="Times New Roman"/>
              </a:rPr>
              <a:t>áreas.</a:t>
            </a:r>
            <a:endParaRPr sz="6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z="6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6000" i="1" spc="-350" dirty="0">
                <a:latin typeface="Times New Roman"/>
                <a:cs typeface="Times New Roman"/>
              </a:rPr>
              <a:t>¿Cuáles</a:t>
            </a:r>
            <a:r>
              <a:rPr sz="6000" i="1" dirty="0">
                <a:latin typeface="Times New Roman"/>
                <a:cs typeface="Times New Roman"/>
              </a:rPr>
              <a:t> </a:t>
            </a:r>
            <a:r>
              <a:rPr sz="6000" i="1" spc="-300" dirty="0">
                <a:latin typeface="Times New Roman"/>
                <a:cs typeface="Times New Roman"/>
              </a:rPr>
              <a:t>son?</a:t>
            </a:r>
            <a:endParaRPr sz="6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3" y="1536191"/>
            <a:ext cx="3738372" cy="37856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60066" y="1986229"/>
            <a:ext cx="23279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10" dirty="0">
                <a:solidFill>
                  <a:srgbClr val="FF3399"/>
                </a:solidFill>
                <a:latin typeface="Times New Roman"/>
                <a:cs typeface="Times New Roman"/>
              </a:rPr>
              <a:t>LENGUA</a:t>
            </a:r>
            <a:r>
              <a:rPr sz="1800" b="1" i="1" spc="15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1800" b="1" i="1" spc="-70" dirty="0">
                <a:solidFill>
                  <a:srgbClr val="FF3399"/>
                </a:solidFill>
                <a:latin typeface="Times New Roman"/>
                <a:cs typeface="Times New Roman"/>
              </a:rPr>
              <a:t>CASTELLANA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76441" y="1986229"/>
            <a:ext cx="46545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45" dirty="0">
                <a:solidFill>
                  <a:srgbClr val="333E50"/>
                </a:solidFill>
                <a:latin typeface="Times New Roman"/>
                <a:cs typeface="Times New Roman"/>
              </a:rPr>
              <a:t>EDUCACIÓN</a:t>
            </a:r>
            <a:r>
              <a:rPr sz="1800" b="1" i="1" spc="-5" dirty="0">
                <a:solidFill>
                  <a:srgbClr val="333E50"/>
                </a:solidFill>
                <a:latin typeface="Times New Roman"/>
                <a:cs typeface="Times New Roman"/>
              </a:rPr>
              <a:t> </a:t>
            </a:r>
            <a:r>
              <a:rPr sz="1800" b="1" i="1" spc="-110" dirty="0">
                <a:solidFill>
                  <a:srgbClr val="333E50"/>
                </a:solidFill>
                <a:latin typeface="Times New Roman"/>
                <a:cs typeface="Times New Roman"/>
              </a:rPr>
              <a:t>ARTÍSTICA:</a:t>
            </a:r>
            <a:r>
              <a:rPr sz="1800" b="1" i="1" spc="-10" dirty="0">
                <a:solidFill>
                  <a:srgbClr val="333E50"/>
                </a:solidFill>
                <a:latin typeface="Times New Roman"/>
                <a:cs typeface="Times New Roman"/>
              </a:rPr>
              <a:t> </a:t>
            </a:r>
            <a:r>
              <a:rPr sz="1800" b="1" i="1" spc="-35" dirty="0">
                <a:solidFill>
                  <a:srgbClr val="333E50"/>
                </a:solidFill>
                <a:latin typeface="Times New Roman"/>
                <a:cs typeface="Times New Roman"/>
              </a:rPr>
              <a:t>MÚSICA</a:t>
            </a:r>
            <a:r>
              <a:rPr sz="1800" b="1" i="1" spc="-5" dirty="0">
                <a:solidFill>
                  <a:srgbClr val="333E50"/>
                </a:solidFill>
                <a:latin typeface="Times New Roman"/>
                <a:cs typeface="Times New Roman"/>
              </a:rPr>
              <a:t> </a:t>
            </a:r>
            <a:r>
              <a:rPr sz="1800" b="1" i="1" spc="85" dirty="0">
                <a:solidFill>
                  <a:srgbClr val="333E50"/>
                </a:solidFill>
                <a:latin typeface="Times New Roman"/>
                <a:cs typeface="Times New Roman"/>
              </a:rPr>
              <a:t>Y</a:t>
            </a:r>
            <a:r>
              <a:rPr sz="1800" b="1" i="1" spc="40" dirty="0">
                <a:solidFill>
                  <a:srgbClr val="333E50"/>
                </a:solidFill>
                <a:latin typeface="Times New Roman"/>
                <a:cs typeface="Times New Roman"/>
              </a:rPr>
              <a:t> </a:t>
            </a:r>
            <a:r>
              <a:rPr sz="1800" b="1" i="1" spc="-30" dirty="0">
                <a:solidFill>
                  <a:srgbClr val="333E50"/>
                </a:solidFill>
                <a:latin typeface="Times New Roman"/>
                <a:cs typeface="Times New Roman"/>
              </a:rPr>
              <a:t>PLÁSTICA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97938" y="3084067"/>
            <a:ext cx="1569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90" dirty="0">
                <a:solidFill>
                  <a:srgbClr val="00AFEF"/>
                </a:solidFill>
                <a:latin typeface="Times New Roman"/>
                <a:cs typeface="Times New Roman"/>
              </a:rPr>
              <a:t>MATEMÁTICAS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4000" y="3062390"/>
            <a:ext cx="2122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90" dirty="0">
                <a:solidFill>
                  <a:srgbClr val="6F2F9F"/>
                </a:solidFill>
                <a:latin typeface="Times New Roman"/>
                <a:cs typeface="Times New Roman"/>
              </a:rPr>
              <a:t>CIENCIAS</a:t>
            </a:r>
            <a:r>
              <a:rPr sz="1800" b="1" i="1" spc="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b="1" i="1" spc="-55" dirty="0">
                <a:solidFill>
                  <a:srgbClr val="6F2F9F"/>
                </a:solidFill>
                <a:latin typeface="Times New Roman"/>
                <a:cs typeface="Times New Roman"/>
              </a:rPr>
              <a:t>SOCIALES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78496" y="3097907"/>
            <a:ext cx="3181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85" dirty="0">
                <a:solidFill>
                  <a:srgbClr val="FF0000"/>
                </a:solidFill>
                <a:latin typeface="Times New Roman"/>
                <a:cs typeface="Times New Roman"/>
              </a:rPr>
              <a:t>CIENCIAS</a:t>
            </a:r>
            <a:r>
              <a:rPr sz="1800" b="1" i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i="1" spc="-120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r>
              <a:rPr sz="18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Times New Roman"/>
                <a:cs typeface="Times New Roman"/>
              </a:rPr>
              <a:t>LA</a:t>
            </a:r>
            <a:r>
              <a:rPr sz="1800" b="1" i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i="1" spc="-70" dirty="0">
                <a:solidFill>
                  <a:srgbClr val="FF0000"/>
                </a:solidFill>
                <a:latin typeface="Times New Roman"/>
                <a:cs typeface="Times New Roman"/>
              </a:rPr>
              <a:t>NATURALEZA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00309" y="4138958"/>
            <a:ext cx="2548692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70" dirty="0" smtClean="0">
                <a:solidFill>
                  <a:srgbClr val="538235"/>
                </a:solidFill>
                <a:latin typeface="Times New Roman"/>
                <a:cs typeface="Times New Roman"/>
              </a:rPr>
              <a:t>RELIGIÓN/</a:t>
            </a:r>
            <a:endParaRPr lang="es-ES" sz="1800" b="1" i="1" spc="-70" dirty="0" smtClean="0">
              <a:solidFill>
                <a:srgbClr val="538235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800" b="1" i="1" spc="-70" dirty="0" smtClean="0">
                <a:solidFill>
                  <a:srgbClr val="538235"/>
                </a:solidFill>
                <a:latin typeface="Times New Roman"/>
                <a:cs typeface="Times New Roman"/>
              </a:rPr>
              <a:t>ATENCIÓN EDUCATIVA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63698" y="5279263"/>
            <a:ext cx="4445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30" dirty="0">
                <a:solidFill>
                  <a:srgbClr val="333399"/>
                </a:solidFill>
                <a:latin typeface="Times New Roman"/>
                <a:cs typeface="Times New Roman"/>
              </a:rPr>
              <a:t>PRIMERA</a:t>
            </a:r>
            <a:r>
              <a:rPr sz="1800" b="1" i="1" spc="-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800" b="1" i="1" spc="-110" dirty="0">
                <a:solidFill>
                  <a:srgbClr val="333399"/>
                </a:solidFill>
                <a:latin typeface="Times New Roman"/>
                <a:cs typeface="Times New Roman"/>
              </a:rPr>
              <a:t>LENGUA</a:t>
            </a:r>
            <a:r>
              <a:rPr sz="1800" b="1" i="1" spc="-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800" b="1" i="1" spc="-100" dirty="0">
                <a:solidFill>
                  <a:srgbClr val="333399"/>
                </a:solidFill>
                <a:latin typeface="Times New Roman"/>
                <a:cs typeface="Times New Roman"/>
              </a:rPr>
              <a:t>EXTRANJERA</a:t>
            </a:r>
            <a:r>
              <a:rPr sz="1800" b="1" i="1" spc="-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333399"/>
                </a:solidFill>
                <a:latin typeface="Times New Roman"/>
                <a:cs typeface="Times New Roman"/>
              </a:rPr>
              <a:t>(INGLÉS)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11590" y="5279263"/>
            <a:ext cx="1988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40" dirty="0">
                <a:solidFill>
                  <a:srgbClr val="00AF50"/>
                </a:solidFill>
                <a:latin typeface="Times New Roman"/>
                <a:cs typeface="Times New Roman"/>
              </a:rPr>
              <a:t>EDUCACIÓN</a:t>
            </a:r>
            <a:r>
              <a:rPr sz="1800" b="1" i="1" spc="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i="1" spc="-75" dirty="0">
                <a:solidFill>
                  <a:srgbClr val="00AF50"/>
                </a:solidFill>
                <a:latin typeface="Times New Roman"/>
                <a:cs typeface="Times New Roman"/>
              </a:rPr>
              <a:t>FÍSICA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8072" y="1650492"/>
            <a:ext cx="1002791" cy="78943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7059" y="4916408"/>
            <a:ext cx="826654" cy="87595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03194" y="2717818"/>
            <a:ext cx="1103376" cy="90068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13518" y="2759062"/>
            <a:ext cx="930158" cy="85944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20367" y="2651760"/>
            <a:ext cx="838200" cy="903732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5221223" y="1844039"/>
            <a:ext cx="1370330" cy="687705"/>
            <a:chOff x="5221223" y="1844039"/>
            <a:chExt cx="1370330" cy="687705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21223" y="1844039"/>
              <a:ext cx="838200" cy="50901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59423" y="2045207"/>
              <a:ext cx="531876" cy="486156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286243" y="3822191"/>
            <a:ext cx="1210055" cy="96164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16011" y="5021579"/>
            <a:ext cx="1103376" cy="676656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914" rIns="0" bIns="0" rtlCol="0">
            <a:spAutoFit/>
          </a:bodyPr>
          <a:lstStyle/>
          <a:p>
            <a:pPr marL="329565">
              <a:lnSpc>
                <a:spcPct val="100000"/>
              </a:lnSpc>
              <a:spcBef>
                <a:spcPts val="100"/>
              </a:spcBef>
            </a:pPr>
            <a:r>
              <a:rPr sz="4800" spc="-165" dirty="0">
                <a:solidFill>
                  <a:srgbClr val="538235"/>
                </a:solidFill>
              </a:rPr>
              <a:t>ASIGNATURAS</a:t>
            </a:r>
            <a:endParaRPr sz="4800"/>
          </a:p>
        </p:txBody>
      </p:sp>
      <p:pic>
        <p:nvPicPr>
          <p:cNvPr id="21" name="Imagen 20" descr="tutorias primaria trabajamos Educación en Valores.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773" y="3654692"/>
            <a:ext cx="1476375" cy="1035559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3867658" y="4149528"/>
            <a:ext cx="3066542" cy="2447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VALORES (5º PRIMARIA)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876" y="719327"/>
            <a:ext cx="5305425" cy="5262373"/>
          </a:xfrm>
          <a:custGeom>
            <a:avLst/>
            <a:gdLst/>
            <a:ahLst/>
            <a:cxnLst/>
            <a:rect l="l" t="t" r="r" b="b"/>
            <a:pathLst>
              <a:path w="5305425" h="4893945">
                <a:moveTo>
                  <a:pt x="5305044" y="0"/>
                </a:moveTo>
                <a:lnTo>
                  <a:pt x="0" y="0"/>
                </a:lnTo>
                <a:lnTo>
                  <a:pt x="0" y="4893564"/>
                </a:lnTo>
                <a:lnTo>
                  <a:pt x="5305044" y="4893564"/>
                </a:lnTo>
                <a:lnTo>
                  <a:pt x="5305044" y="0"/>
                </a:lnTo>
                <a:close/>
              </a:path>
            </a:pathLst>
          </a:custGeom>
          <a:solidFill>
            <a:srgbClr val="8FAA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9920" y="694435"/>
            <a:ext cx="4777740" cy="51962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701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latin typeface="Times New Roman"/>
                <a:cs typeface="Times New Roman"/>
              </a:rPr>
              <a:t>SE</a:t>
            </a:r>
            <a:r>
              <a:rPr sz="2400" b="1" i="1" spc="-40" dirty="0">
                <a:latin typeface="Times New Roman"/>
                <a:cs typeface="Times New Roman"/>
              </a:rPr>
              <a:t> </a:t>
            </a:r>
            <a:r>
              <a:rPr sz="2400" b="1" i="1" spc="-65" dirty="0">
                <a:latin typeface="Times New Roman"/>
                <a:cs typeface="Times New Roman"/>
              </a:rPr>
              <a:t>IMPARTIRÁN</a:t>
            </a:r>
            <a:r>
              <a:rPr sz="2400" b="1" i="1" spc="-70" dirty="0">
                <a:latin typeface="Times New Roman"/>
                <a:cs typeface="Times New Roman"/>
              </a:rPr>
              <a:t> </a:t>
            </a:r>
            <a:r>
              <a:rPr sz="2400" b="1" i="1" spc="-60" dirty="0">
                <a:latin typeface="Times New Roman"/>
                <a:cs typeface="Times New Roman"/>
              </a:rPr>
              <a:t>EN</a:t>
            </a:r>
            <a:r>
              <a:rPr sz="2400" b="1" i="1" spc="-35" dirty="0">
                <a:latin typeface="Times New Roman"/>
                <a:cs typeface="Times New Roman"/>
              </a:rPr>
              <a:t> </a:t>
            </a:r>
            <a:r>
              <a:rPr sz="2400" b="1" i="1" spc="-75" dirty="0">
                <a:latin typeface="Times New Roman"/>
                <a:cs typeface="Times New Roman"/>
              </a:rPr>
              <a:t>INGLÉS</a:t>
            </a:r>
            <a:r>
              <a:rPr sz="2400" b="1" i="1" spc="-60" dirty="0">
                <a:latin typeface="Times New Roman"/>
                <a:cs typeface="Times New Roman"/>
              </a:rPr>
              <a:t> </a:t>
            </a:r>
            <a:r>
              <a:rPr sz="2400" b="1" i="1" spc="-25" dirty="0">
                <a:latin typeface="Times New Roman"/>
                <a:cs typeface="Times New Roman"/>
              </a:rPr>
              <a:t>LAS </a:t>
            </a:r>
            <a:r>
              <a:rPr sz="2400" b="1" i="1" spc="-105" dirty="0">
                <a:latin typeface="Times New Roman"/>
                <a:cs typeface="Times New Roman"/>
              </a:rPr>
              <a:t>SIGUIENTES</a:t>
            </a:r>
            <a:r>
              <a:rPr sz="2400" b="1" i="1" spc="5" dirty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latin typeface="Times New Roman"/>
                <a:cs typeface="Times New Roman"/>
              </a:rPr>
              <a:t>ASIGNATURAS:</a:t>
            </a:r>
            <a:endParaRPr sz="24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400" b="1" i="1" spc="-150" dirty="0">
                <a:latin typeface="Times New Roman"/>
                <a:cs typeface="Times New Roman"/>
              </a:rPr>
              <a:t>LENGUA</a:t>
            </a:r>
            <a:r>
              <a:rPr sz="2400" b="1" i="1" spc="15" dirty="0">
                <a:latin typeface="Times New Roman"/>
                <a:cs typeface="Times New Roman"/>
              </a:rPr>
              <a:t> </a:t>
            </a:r>
            <a:r>
              <a:rPr sz="2400" b="1" i="1" spc="-30" dirty="0">
                <a:latin typeface="Times New Roman"/>
                <a:cs typeface="Times New Roman"/>
              </a:rPr>
              <a:t>EXTRANJERA</a:t>
            </a:r>
            <a:endParaRPr sz="24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400" b="1" i="1" spc="-120" dirty="0" smtClean="0">
                <a:latin typeface="Times New Roman"/>
                <a:cs typeface="Times New Roman"/>
              </a:rPr>
              <a:t>CIENCIAS</a:t>
            </a:r>
            <a:r>
              <a:rPr sz="2400" b="1" i="1" spc="20" dirty="0" smtClean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latin typeface="Times New Roman"/>
                <a:cs typeface="Times New Roman"/>
              </a:rPr>
              <a:t>NATURALES</a:t>
            </a:r>
            <a:endParaRPr sz="24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400" b="1" i="1" spc="-185" dirty="0">
                <a:latin typeface="Times New Roman"/>
                <a:cs typeface="Times New Roman"/>
              </a:rPr>
              <a:t>EDUCACIÓN</a:t>
            </a:r>
            <a:r>
              <a:rPr sz="2400" b="1" i="1" spc="45" dirty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latin typeface="Times New Roman"/>
                <a:cs typeface="Times New Roman"/>
              </a:rPr>
              <a:t>FÍSICA</a:t>
            </a:r>
            <a:endParaRPr sz="24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400" b="1" i="1" spc="-10" dirty="0">
                <a:latin typeface="Times New Roman"/>
                <a:cs typeface="Times New Roman"/>
              </a:rPr>
              <a:t>MÚSICA</a:t>
            </a:r>
            <a:endParaRPr sz="24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</a:tabLst>
            </a:pPr>
            <a:r>
              <a:rPr sz="2400" b="1" i="1" spc="-10" dirty="0">
                <a:latin typeface="Times New Roman"/>
                <a:cs typeface="Times New Roman"/>
              </a:rPr>
              <a:t>PLÁSTICA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Font typeface="Arial MT"/>
              <a:buChar char="•"/>
            </a:pP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i="1" dirty="0">
                <a:latin typeface="Times New Roman"/>
                <a:cs typeface="Times New Roman"/>
              </a:rPr>
              <a:t>SE</a:t>
            </a:r>
            <a:r>
              <a:rPr sz="2400" b="1" i="1" spc="-45" dirty="0">
                <a:latin typeface="Times New Roman"/>
                <a:cs typeface="Times New Roman"/>
              </a:rPr>
              <a:t> </a:t>
            </a:r>
            <a:r>
              <a:rPr sz="2400" b="1" i="1" spc="-65" dirty="0">
                <a:latin typeface="Times New Roman"/>
                <a:cs typeface="Times New Roman"/>
              </a:rPr>
              <a:t>IMPARTIRÁN</a:t>
            </a:r>
            <a:r>
              <a:rPr sz="2400" b="1" i="1" spc="-70" dirty="0">
                <a:latin typeface="Times New Roman"/>
                <a:cs typeface="Times New Roman"/>
              </a:rPr>
              <a:t> </a:t>
            </a:r>
            <a:r>
              <a:rPr sz="2400" b="1" i="1" spc="-60" dirty="0">
                <a:latin typeface="Times New Roman"/>
                <a:cs typeface="Times New Roman"/>
              </a:rPr>
              <a:t>EN</a:t>
            </a:r>
            <a:r>
              <a:rPr sz="2400" b="1" i="1" spc="-35" dirty="0">
                <a:latin typeface="Times New Roman"/>
                <a:cs typeface="Times New Roman"/>
              </a:rPr>
              <a:t> </a:t>
            </a:r>
            <a:r>
              <a:rPr sz="2400" b="1" i="1" spc="-114" dirty="0">
                <a:latin typeface="Times New Roman"/>
                <a:cs typeface="Times New Roman"/>
              </a:rPr>
              <a:t>CASTELLANO:</a:t>
            </a:r>
            <a:endParaRPr sz="24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400" b="1" i="1" spc="-150" dirty="0">
                <a:latin typeface="Times New Roman"/>
                <a:cs typeface="Times New Roman"/>
              </a:rPr>
              <a:t>LENGUA</a:t>
            </a:r>
            <a:r>
              <a:rPr sz="2400" b="1" i="1" spc="15" dirty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latin typeface="Times New Roman"/>
                <a:cs typeface="Times New Roman"/>
              </a:rPr>
              <a:t>CASTELLANA</a:t>
            </a:r>
            <a:endParaRPr sz="24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400" b="1" i="1" spc="-40" dirty="0" smtClean="0">
                <a:latin typeface="Times New Roman"/>
                <a:cs typeface="Times New Roman"/>
              </a:rPr>
              <a:t>MATEMÁTICAS</a:t>
            </a:r>
            <a:endParaRPr lang="es-ES" sz="2400" b="1" i="1" spc="-40" dirty="0" smtClean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lang="es-ES" sz="2400" b="1" i="1" spc="-40" dirty="0" smtClean="0">
                <a:latin typeface="Times New Roman"/>
                <a:cs typeface="Times New Roman"/>
              </a:rPr>
              <a:t>CIENCIAS SOCIALES</a:t>
            </a:r>
            <a:endParaRPr sz="24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400" b="1" i="1" spc="-40" dirty="0" smtClean="0">
                <a:latin typeface="Times New Roman"/>
                <a:cs typeface="Times New Roman"/>
              </a:rPr>
              <a:t>RELIGIÓN/</a:t>
            </a:r>
            <a:r>
              <a:rPr lang="es-ES" sz="2400" b="1" i="1" spc="-40" dirty="0" smtClean="0">
                <a:latin typeface="Times New Roman"/>
                <a:cs typeface="Times New Roman"/>
              </a:rPr>
              <a:t>ATENCIÓN EDUCATIVA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55920" y="699516"/>
            <a:ext cx="6467856" cy="52821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19600" cy="406298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498972" y="-24891"/>
            <a:ext cx="4987290" cy="6427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6840">
              <a:lnSpc>
                <a:spcPct val="100000"/>
              </a:lnSpc>
              <a:spcBef>
                <a:spcPts val="100"/>
              </a:spcBef>
            </a:pPr>
            <a:r>
              <a:rPr sz="6000" i="1" spc="-70" dirty="0">
                <a:solidFill>
                  <a:srgbClr val="FFC000"/>
                </a:solidFill>
                <a:latin typeface="Times New Roman"/>
                <a:cs typeface="Times New Roman"/>
              </a:rPr>
              <a:t>HORARIO</a:t>
            </a:r>
            <a:endParaRPr sz="6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6000" b="1" i="1" spc="390" dirty="0">
                <a:solidFill>
                  <a:srgbClr val="FFC000"/>
                </a:solidFill>
                <a:latin typeface="Times New Roman"/>
                <a:cs typeface="Times New Roman"/>
              </a:rPr>
              <a:t>¿</a:t>
            </a:r>
            <a:r>
              <a:rPr sz="6000" b="1" i="1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6000" b="1" i="1" spc="-280" dirty="0">
                <a:solidFill>
                  <a:srgbClr val="FFC000"/>
                </a:solidFill>
                <a:latin typeface="Times New Roman"/>
                <a:cs typeface="Times New Roman"/>
              </a:rPr>
              <a:t>CUÁNTAS </a:t>
            </a:r>
            <a:r>
              <a:rPr sz="6000" b="1" i="1" spc="-10" dirty="0">
                <a:solidFill>
                  <a:srgbClr val="FFC000"/>
                </a:solidFill>
                <a:latin typeface="Times New Roman"/>
                <a:cs typeface="Times New Roman"/>
              </a:rPr>
              <a:t>SESIONES SEMANALES </a:t>
            </a:r>
            <a:r>
              <a:rPr sz="6000" b="1" i="1" spc="-320" dirty="0">
                <a:solidFill>
                  <a:srgbClr val="FFC000"/>
                </a:solidFill>
                <a:latin typeface="Times New Roman"/>
                <a:cs typeface="Times New Roman"/>
              </a:rPr>
              <a:t>TENEMOS</a:t>
            </a:r>
            <a:r>
              <a:rPr sz="6000" b="1" i="1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6000" b="1" i="1" spc="-455" dirty="0">
                <a:solidFill>
                  <a:srgbClr val="FFC000"/>
                </a:solidFill>
                <a:latin typeface="Times New Roman"/>
                <a:cs typeface="Times New Roman"/>
              </a:rPr>
              <a:t>DE </a:t>
            </a:r>
            <a:r>
              <a:rPr sz="6000" b="1" i="1" spc="-490" dirty="0">
                <a:solidFill>
                  <a:srgbClr val="FFC000"/>
                </a:solidFill>
                <a:latin typeface="Times New Roman"/>
                <a:cs typeface="Times New Roman"/>
              </a:rPr>
              <a:t>CADA </a:t>
            </a:r>
            <a:r>
              <a:rPr sz="6000" b="1" i="1" spc="-220" dirty="0">
                <a:solidFill>
                  <a:srgbClr val="FFC000"/>
                </a:solidFill>
                <a:latin typeface="Times New Roman"/>
                <a:cs typeface="Times New Roman"/>
              </a:rPr>
              <a:t>ASIGNATURA?</a:t>
            </a:r>
            <a:endParaRPr sz="6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0" y="6857996"/>
                </a:moveTo>
                <a:lnTo>
                  <a:pt x="6096000" y="6857996"/>
                </a:lnTo>
                <a:lnTo>
                  <a:pt x="6096000" y="0"/>
                </a:lnTo>
                <a:lnTo>
                  <a:pt x="0" y="0"/>
                </a:lnTo>
                <a:lnTo>
                  <a:pt x="0" y="6857996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71801" y="99186"/>
            <a:ext cx="20345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80" dirty="0">
                <a:solidFill>
                  <a:srgbClr val="000000"/>
                </a:solidFill>
              </a:rPr>
              <a:t>ASIGNATURAS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54939" y="839851"/>
            <a:ext cx="5336540" cy="59740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-130" dirty="0">
                <a:latin typeface="Times New Roman"/>
                <a:cs typeface="Times New Roman"/>
              </a:rPr>
              <a:t>LENGUA</a:t>
            </a:r>
            <a:r>
              <a:rPr sz="2000" b="1" i="1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CASTELLANA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i="1" spc="-20" dirty="0">
                <a:latin typeface="Times New Roman"/>
                <a:cs typeface="Times New Roman"/>
              </a:rPr>
              <a:t>MATEMÁTICAS</a:t>
            </a:r>
            <a:endParaRPr sz="2000" dirty="0">
              <a:latin typeface="Times New Roman"/>
              <a:cs typeface="Times New Roman"/>
            </a:endParaRPr>
          </a:p>
          <a:p>
            <a:pPr marL="12700" marR="1579245">
              <a:lnSpc>
                <a:spcPct val="200000"/>
              </a:lnSpc>
            </a:pPr>
            <a:r>
              <a:rPr sz="2000" b="1" i="1" spc="-35" dirty="0">
                <a:latin typeface="Times New Roman"/>
                <a:cs typeface="Times New Roman"/>
              </a:rPr>
              <a:t>PRIMERA</a:t>
            </a:r>
            <a:r>
              <a:rPr sz="2000" b="1" i="1" spc="-40" dirty="0">
                <a:latin typeface="Times New Roman"/>
                <a:cs typeface="Times New Roman"/>
              </a:rPr>
              <a:t> </a:t>
            </a:r>
            <a:r>
              <a:rPr sz="2000" b="1" i="1" spc="-130" dirty="0">
                <a:latin typeface="Times New Roman"/>
                <a:cs typeface="Times New Roman"/>
              </a:rPr>
              <a:t>LENGUA</a:t>
            </a:r>
            <a:r>
              <a:rPr sz="2000" b="1" i="1" spc="-35" dirty="0">
                <a:latin typeface="Times New Roman"/>
                <a:cs typeface="Times New Roman"/>
              </a:rPr>
              <a:t> </a:t>
            </a:r>
            <a:r>
              <a:rPr sz="2000" b="1" i="1" spc="-100" dirty="0">
                <a:latin typeface="Times New Roman"/>
                <a:cs typeface="Times New Roman"/>
              </a:rPr>
              <a:t>EXTRANJERA CIENCIAS</a:t>
            </a:r>
            <a:r>
              <a:rPr sz="2000" b="1" i="1" spc="10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NATURALES </a:t>
            </a:r>
            <a:r>
              <a:rPr sz="2000" b="1" i="1" spc="-100" dirty="0">
                <a:latin typeface="Times New Roman"/>
                <a:cs typeface="Times New Roman"/>
              </a:rPr>
              <a:t>CIENCIAS</a:t>
            </a:r>
            <a:r>
              <a:rPr sz="2000" b="1" i="1" spc="10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SOCIALES </a:t>
            </a:r>
            <a:r>
              <a:rPr sz="2000" b="1" i="1" spc="-160" dirty="0">
                <a:latin typeface="Times New Roman"/>
                <a:cs typeface="Times New Roman"/>
              </a:rPr>
              <a:t>EDUCACIÓN</a:t>
            </a:r>
            <a:r>
              <a:rPr sz="2000" b="1" i="1" spc="30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FÍSICA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i="1" spc="-155" dirty="0">
                <a:latin typeface="Times New Roman"/>
                <a:cs typeface="Times New Roman"/>
              </a:rPr>
              <a:t>EDUCACIÓN</a:t>
            </a:r>
            <a:r>
              <a:rPr sz="2000" b="1" i="1" spc="-15" dirty="0">
                <a:latin typeface="Times New Roman"/>
                <a:cs typeface="Times New Roman"/>
              </a:rPr>
              <a:t> </a:t>
            </a:r>
            <a:r>
              <a:rPr sz="2000" b="1" i="1" spc="-114" dirty="0">
                <a:latin typeface="Times New Roman"/>
                <a:cs typeface="Times New Roman"/>
              </a:rPr>
              <a:t>ARTÍSTICA</a:t>
            </a:r>
            <a:r>
              <a:rPr sz="2000" b="1" i="1" spc="-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(MÚSICA</a:t>
            </a:r>
            <a:r>
              <a:rPr sz="2000" b="1" i="1" spc="-15" dirty="0">
                <a:latin typeface="Times New Roman"/>
                <a:cs typeface="Times New Roman"/>
              </a:rPr>
              <a:t> </a:t>
            </a:r>
            <a:r>
              <a:rPr sz="2000" b="1" i="1" spc="95" dirty="0">
                <a:latin typeface="Times New Roman"/>
                <a:cs typeface="Times New Roman"/>
              </a:rPr>
              <a:t>Y</a:t>
            </a:r>
            <a:r>
              <a:rPr sz="2000" b="1" i="1" spc="15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PLÁSTICA)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i="1" spc="-125" dirty="0">
                <a:latin typeface="Times New Roman"/>
                <a:cs typeface="Times New Roman"/>
              </a:rPr>
              <a:t>RELIGIÓN</a:t>
            </a:r>
            <a:r>
              <a:rPr sz="2000" b="1" i="1" spc="-15" dirty="0">
                <a:latin typeface="Times New Roman"/>
                <a:cs typeface="Times New Roman"/>
              </a:rPr>
              <a:t> </a:t>
            </a:r>
            <a:r>
              <a:rPr sz="2000" b="1" i="1" spc="355" dirty="0">
                <a:latin typeface="Times New Roman"/>
                <a:cs typeface="Times New Roman"/>
              </a:rPr>
              <a:t>/</a:t>
            </a:r>
            <a:r>
              <a:rPr sz="2000" b="1" i="1" spc="35" dirty="0">
                <a:latin typeface="Times New Roman"/>
                <a:cs typeface="Times New Roman"/>
              </a:rPr>
              <a:t> </a:t>
            </a:r>
            <a:r>
              <a:rPr lang="es-ES" sz="2000" b="1" i="1" spc="-10" dirty="0" smtClean="0">
                <a:latin typeface="Times New Roman"/>
                <a:cs typeface="Times New Roman"/>
              </a:rPr>
              <a:t>ATENCIÓN EDUCATIVA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s-ES" sz="20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lang="es-ES" sz="2000" b="1" i="1" dirty="0" smtClean="0">
                <a:latin typeface="Times New Roman"/>
                <a:cs typeface="Times New Roman"/>
              </a:rPr>
              <a:t>VALORES</a:t>
            </a:r>
            <a:endParaRPr sz="2000" b="1" i="1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i="1" spc="-280" dirty="0">
                <a:solidFill>
                  <a:srgbClr val="FF0000"/>
                </a:solidFill>
                <a:latin typeface="Times New Roman"/>
                <a:cs typeface="Times New Roman"/>
              </a:rPr>
              <a:t>*</a:t>
            </a:r>
            <a:r>
              <a:rPr sz="2400" b="1" i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250" dirty="0">
                <a:solidFill>
                  <a:srgbClr val="FF0000"/>
                </a:solidFill>
                <a:latin typeface="Times New Roman"/>
                <a:cs typeface="Times New Roman"/>
              </a:rPr>
              <a:t>Todas</a:t>
            </a: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170" dirty="0">
                <a:solidFill>
                  <a:srgbClr val="FF0000"/>
                </a:solidFill>
                <a:latin typeface="Times New Roman"/>
                <a:cs typeface="Times New Roman"/>
              </a:rPr>
              <a:t>las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240" dirty="0">
                <a:solidFill>
                  <a:srgbClr val="FF0000"/>
                </a:solidFill>
                <a:latin typeface="Times New Roman"/>
                <a:cs typeface="Times New Roman"/>
              </a:rPr>
              <a:t>sesiones</a:t>
            </a: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245" dirty="0">
                <a:solidFill>
                  <a:srgbClr val="FF0000"/>
                </a:solidFill>
                <a:latin typeface="Times New Roman"/>
                <a:cs typeface="Times New Roman"/>
              </a:rPr>
              <a:t>son</a:t>
            </a:r>
            <a:r>
              <a:rPr sz="2400" b="1" i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210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r>
              <a:rPr sz="2400" b="1" i="1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135" dirty="0">
                <a:solidFill>
                  <a:srgbClr val="FF0000"/>
                </a:solidFill>
                <a:latin typeface="Times New Roman"/>
                <a:cs typeface="Times New Roman"/>
              </a:rPr>
              <a:t>45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minutos</a:t>
            </a:r>
            <a:r>
              <a:rPr sz="2400" b="1" i="1" spc="-10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14081" y="99186"/>
            <a:ext cx="3340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35" dirty="0">
                <a:latin typeface="Times New Roman"/>
                <a:cs typeface="Times New Roman"/>
              </a:rPr>
              <a:t>SESIONES</a:t>
            </a:r>
            <a:r>
              <a:rPr sz="2400" b="1" i="1" spc="-85" dirty="0">
                <a:latin typeface="Times New Roman"/>
                <a:cs typeface="Times New Roman"/>
              </a:rPr>
              <a:t> </a:t>
            </a:r>
            <a:r>
              <a:rPr sz="2400" b="1" i="1" spc="-20" dirty="0">
                <a:latin typeface="Times New Roman"/>
                <a:cs typeface="Times New Roman"/>
              </a:rPr>
              <a:t>SEMANALES</a:t>
            </a:r>
            <a:endParaRPr sz="2400">
              <a:latin typeface="Times New Roman"/>
              <a:cs typeface="Times New Roman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053946"/>
              </p:ext>
            </p:extLst>
          </p:nvPr>
        </p:nvGraphicFramePr>
        <p:xfrm>
          <a:off x="6553200" y="490344"/>
          <a:ext cx="5334000" cy="565394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33500">
                  <a:extLst>
                    <a:ext uri="{9D8B030D-6E8A-4147-A177-3AD203B41FA5}">
                      <a16:colId xmlns:a16="http://schemas.microsoft.com/office/drawing/2014/main" val="228753959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304690476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1341087867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72287305"/>
                    </a:ext>
                  </a:extLst>
                </a:gridCol>
              </a:tblGrid>
              <a:tr h="418742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1º</a:t>
                      </a:r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2º.</a:t>
                      </a:r>
                      <a:r>
                        <a:rPr lang="es-ES" baseline="0" dirty="0" smtClean="0">
                          <a:solidFill>
                            <a:srgbClr val="FF0000"/>
                          </a:solidFill>
                        </a:rPr>
                        <a:t> 3º, 4º</a:t>
                      </a:r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5º</a:t>
                      </a:r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6º</a:t>
                      </a:r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749199"/>
                  </a:ext>
                </a:extLst>
              </a:tr>
              <a:tr h="581689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62416"/>
                  </a:ext>
                </a:extLst>
              </a:tr>
              <a:tr h="581689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702184"/>
                  </a:ext>
                </a:extLst>
              </a:tr>
              <a:tr h="581689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733137"/>
                  </a:ext>
                </a:extLst>
              </a:tr>
              <a:tr h="581689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683056"/>
                  </a:ext>
                </a:extLst>
              </a:tr>
              <a:tr h="581689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530104"/>
                  </a:ext>
                </a:extLst>
              </a:tr>
              <a:tr h="581689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s-E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717249"/>
                  </a:ext>
                </a:extLst>
              </a:tr>
              <a:tr h="581689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 – 2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1 – 2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1 - 1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1 - 2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461930"/>
                  </a:ext>
                </a:extLst>
              </a:tr>
              <a:tr h="581689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734334"/>
                  </a:ext>
                </a:extLst>
              </a:tr>
              <a:tr h="581689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1541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626</Words>
  <Application>Microsoft Office PowerPoint</Application>
  <PresentationFormat>Panorámica</PresentationFormat>
  <Paragraphs>153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 MT</vt:lpstr>
      <vt:lpstr>Calibri</vt:lpstr>
      <vt:lpstr>Calibri Light</vt:lpstr>
      <vt:lpstr>Times New Roman</vt:lpstr>
      <vt:lpstr>Office Theme</vt:lpstr>
      <vt:lpstr>PASO DE INFANTIL A PRIMARIA CEIPSO EL CANTIZAL</vt:lpstr>
      <vt:lpstr>INDICE:</vt:lpstr>
      <vt:lpstr>DEFINICIÓN</vt:lpstr>
      <vt:lpstr>FINALIDAD</vt:lpstr>
      <vt:lpstr>Presentación de PowerPoint</vt:lpstr>
      <vt:lpstr>ASIGNATURAS</vt:lpstr>
      <vt:lpstr>Presentación de PowerPoint</vt:lpstr>
      <vt:lpstr>Presentación de PowerPoint</vt:lpstr>
      <vt:lpstr>ASIGNATURAS</vt:lpstr>
      <vt:lpstr>PROFESORADO</vt:lpstr>
      <vt:lpstr>Presentación de PowerPoint</vt:lpstr>
      <vt:lpstr>Presentación de PowerPoint</vt:lpstr>
      <vt:lpstr>PROMOCIÓN</vt:lpstr>
      <vt:lpstr>METODOLOGÍA</vt:lpstr>
      <vt:lpstr>Explorar</vt:lpstr>
      <vt:lpstr>OTRA INFORMACIÓN</vt:lpstr>
      <vt:lpstr>PROGRAMA ACCEDE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Adoracion Fernández García</dc:creator>
  <cp:lastModifiedBy>FERNANDEZ GARCIA, ADORACION</cp:lastModifiedBy>
  <cp:revision>6</cp:revision>
  <dcterms:created xsi:type="dcterms:W3CDTF">2024-02-02T08:41:54Z</dcterms:created>
  <dcterms:modified xsi:type="dcterms:W3CDTF">2024-02-15T08:52:03Z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2024-02-02T00:00:00Z</vt:filetime>
  </property>
  <property fmtid="{D5CDD505-2E9C-101B-9397-08002B2CF9AE}" pid="5" name="Producer">
    <vt:lpwstr>Microsoft® PowerPoint® 2013</vt:lpwstr>
  </property>
</Properties>
</file>