
<file path=[Content_Types].xml><?xml version="1.0" encoding="utf-8"?>
<Types xmlns="http://schemas.openxmlformats.org/package/2006/content-types">
  <Default Extension="fntdata" ContentType="application/x-fontdata"/>
  <Default Extension="jpe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9753600" cy="7315200"/>
  <p:notesSz cx="6858000" cy="9144000"/>
  <p:embeddedFontLst>
    <p:embeddedFont>
      <p:font typeface="Arimo" panose="020B0604020202020204" charset="0"/>
      <p:regular r:id="rId44"/>
    </p:embeddedFont>
    <p:embeddedFont>
      <p:font typeface="Arvo" panose="020B0604020202020204" charset="0"/>
      <p:regular r:id="rId45"/>
    </p:embeddedFont>
    <p:embeddedFont>
      <p:font typeface="Arvo Bold" panose="020B0604020202020204" charset="0"/>
      <p:regular r:id="rId46"/>
    </p:embeddedFont>
    <p:embeddedFont>
      <p:font typeface="Buffalo" panose="020B0604020202020204" charset="0"/>
      <p:regular r:id="rId47"/>
    </p:embeddedFont>
    <p:embeddedFont>
      <p:font typeface="Calibri" panose="020F0502020204030204" pitchFamily="34" charset="0"/>
      <p:regular r:id="rId48"/>
      <p:bold r:id="rId49"/>
      <p:italic r:id="rId50"/>
      <p:boldItalic r:id="rId51"/>
    </p:embeddedFont>
    <p:embeddedFont>
      <p:font typeface="Cooper Hewitt" panose="020B0604020202020204" charset="0"/>
      <p:regular r:id="rId52"/>
    </p:embeddedFont>
    <p:embeddedFont>
      <p:font typeface="Cooper Hewitt Bold" panose="020B0604020202020204" charset="0"/>
      <p:regular r:id="rId53"/>
    </p:embeddedFont>
    <p:embeddedFont>
      <p:font typeface="Lato" panose="020B0604020202020204" charset="0"/>
      <p:regular r:id="rId54"/>
    </p:embeddedFont>
    <p:embeddedFont>
      <p:font typeface="Lato Bold" panose="020B0604020202020204" charset="0"/>
      <p:regular r:id="rId55"/>
    </p:embeddedFont>
    <p:embeddedFont>
      <p:font typeface="Montserrat Classic" panose="020B0604020202020204" charset="0"/>
      <p:regular r:id="rId56"/>
    </p:embeddedFont>
    <p:embeddedFont>
      <p:font typeface="Montserrat Classic Bold" panose="020B0604020202020204" charset="0"/>
      <p:regular r:id="rId57"/>
    </p:embeddedFont>
    <p:embeddedFont>
      <p:font typeface="Montserrat Light" panose="020B0604020202020204" charset="0"/>
      <p:regular r:id="rId58"/>
    </p:embeddedFont>
    <p:embeddedFont>
      <p:font typeface="Poppins Black" panose="020B0604020202020204" charset="0"/>
      <p:bold r:id="rId59"/>
    </p:embeddedFont>
    <p:embeddedFont>
      <p:font typeface="Poppins Light" panose="02000000000000000000" pitchFamily="2" charset="0"/>
      <p:regular r:id="rId60"/>
    </p:embeddedFont>
    <p:embeddedFont>
      <p:font typeface="Poppins Light Bold" panose="020B0604020202020204" charset="0"/>
      <p:regular r:id="rId61"/>
    </p:embeddedFont>
    <p:embeddedFont>
      <p:font typeface="Raleway" panose="020B0604020202020204" charset="0"/>
      <p:regular r:id="rId62"/>
    </p:embeddedFont>
    <p:embeddedFont>
      <p:font typeface="Raleway Bold" panose="020B0604020202020204" charset="0"/>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6" d="100"/>
          <a:sy n="76" d="100"/>
        </p:scale>
        <p:origin x="149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font" Target="fonts/font2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font" Target="fonts/font1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4a"/><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openxmlformats.org/officeDocument/2006/relationships/slideLayout" Target="../slideLayouts/slideLayout7.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27.jpe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png"/><Relationship Id="rId4" Type="http://schemas.openxmlformats.org/officeDocument/2006/relationships/image" Target="../media/image47.jpe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png"/><Relationship Id="rId4" Type="http://schemas.openxmlformats.org/officeDocument/2006/relationships/image" Target="../media/image52.jpe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2.pn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8.jpeg"/><Relationship Id="rId7" Type="http://schemas.openxmlformats.org/officeDocument/2006/relationships/image" Target="../media/image60.jpeg"/><Relationship Id="rId12" Type="http://schemas.openxmlformats.org/officeDocument/2006/relationships/image" Target="../media/image63.jpe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62.jpeg"/><Relationship Id="rId5" Type="http://schemas.openxmlformats.org/officeDocument/2006/relationships/image" Target="../media/image59.jpeg"/><Relationship Id="rId10" Type="http://schemas.openxmlformats.org/officeDocument/2006/relationships/image" Target="../media/image61.jpeg"/><Relationship Id="rId4" Type="http://schemas.openxmlformats.org/officeDocument/2006/relationships/image" Target="../media/image36.png"/><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67.jpeg"/><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image" Target="../media/image94.jpeg"/><Relationship Id="rId18" Type="http://schemas.openxmlformats.org/officeDocument/2006/relationships/image" Target="../media/image99.jpeg"/><Relationship Id="rId3" Type="http://schemas.openxmlformats.org/officeDocument/2006/relationships/image" Target="../media/image84.jpeg"/><Relationship Id="rId21" Type="http://schemas.openxmlformats.org/officeDocument/2006/relationships/image" Target="../media/image102.jpeg"/><Relationship Id="rId7" Type="http://schemas.openxmlformats.org/officeDocument/2006/relationships/image" Target="../media/image88.jpeg"/><Relationship Id="rId12" Type="http://schemas.openxmlformats.org/officeDocument/2006/relationships/image" Target="../media/image93.png"/><Relationship Id="rId17" Type="http://schemas.openxmlformats.org/officeDocument/2006/relationships/image" Target="../media/image98.jpeg"/><Relationship Id="rId2" Type="http://schemas.openxmlformats.org/officeDocument/2006/relationships/image" Target="../media/image2.png"/><Relationship Id="rId16" Type="http://schemas.openxmlformats.org/officeDocument/2006/relationships/image" Target="../media/image97.jpeg"/><Relationship Id="rId20" Type="http://schemas.openxmlformats.org/officeDocument/2006/relationships/image" Target="../media/image101.jpeg"/><Relationship Id="rId1" Type="http://schemas.openxmlformats.org/officeDocument/2006/relationships/slideLayout" Target="../slideLayouts/slideLayout7.xml"/><Relationship Id="rId6" Type="http://schemas.openxmlformats.org/officeDocument/2006/relationships/image" Target="../media/image87.jpeg"/><Relationship Id="rId11" Type="http://schemas.openxmlformats.org/officeDocument/2006/relationships/image" Target="../media/image92.jpeg"/><Relationship Id="rId5" Type="http://schemas.openxmlformats.org/officeDocument/2006/relationships/image" Target="../media/image86.jpeg"/><Relationship Id="rId15" Type="http://schemas.openxmlformats.org/officeDocument/2006/relationships/image" Target="../media/image96.jpeg"/><Relationship Id="rId23" Type="http://schemas.openxmlformats.org/officeDocument/2006/relationships/image" Target="../media/image104.jpeg"/><Relationship Id="rId10" Type="http://schemas.openxmlformats.org/officeDocument/2006/relationships/image" Target="../media/image91.jpeg"/><Relationship Id="rId19" Type="http://schemas.openxmlformats.org/officeDocument/2006/relationships/image" Target="../media/image100.jpeg"/><Relationship Id="rId4" Type="http://schemas.openxmlformats.org/officeDocument/2006/relationships/image" Target="../media/image85.jpeg"/><Relationship Id="rId9" Type="http://schemas.openxmlformats.org/officeDocument/2006/relationships/image" Target="../media/image90.png"/><Relationship Id="rId14" Type="http://schemas.openxmlformats.org/officeDocument/2006/relationships/image" Target="../media/image95.jpeg"/><Relationship Id="rId22" Type="http://schemas.openxmlformats.org/officeDocument/2006/relationships/image" Target="../media/image103.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5.jpeg"/><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0.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mailto:adoracion.fernandezgarcia@educa.madrid.org" TargetMode="External"/><Relationship Id="rId5" Type="http://schemas.openxmlformats.org/officeDocument/2006/relationships/hyperlink" Target="mailto:cp.elcantizal.lasrozas@educa.madrid.org" TargetMode="External"/><Relationship Id="rId4" Type="http://schemas.openxmlformats.org/officeDocument/2006/relationships/image" Target="../media/image111.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6"/>
          <a:srcRect t="6009" b="6009"/>
          <a:stretch>
            <a:fillRect/>
          </a:stretch>
        </p:blipFill>
        <p:spPr>
          <a:xfrm>
            <a:off x="275329" y="2438400"/>
            <a:ext cx="9201353" cy="4573501"/>
          </a:xfrm>
          <a:prstGeom prst="rect">
            <a:avLst/>
          </a:prstGeom>
        </p:spPr>
      </p:pic>
      <p:sp>
        <p:nvSpPr>
          <p:cNvPr id="3" name="TextBox 3"/>
          <p:cNvSpPr txBox="1"/>
          <p:nvPr/>
        </p:nvSpPr>
        <p:spPr>
          <a:xfrm>
            <a:off x="399508" y="447675"/>
            <a:ext cx="9021536" cy="2261871"/>
          </a:xfrm>
          <a:prstGeom prst="rect">
            <a:avLst/>
          </a:prstGeom>
        </p:spPr>
        <p:txBody>
          <a:bodyPr lIns="0" tIns="0" rIns="0" bIns="0" rtlCol="0" anchor="t">
            <a:spAutoFit/>
          </a:bodyPr>
          <a:lstStyle/>
          <a:p>
            <a:pPr>
              <a:lnSpc>
                <a:spcPts val="7840"/>
              </a:lnSpc>
            </a:pPr>
            <a:r>
              <a:rPr lang="en-US" sz="8000" dirty="0" err="1">
                <a:solidFill>
                  <a:srgbClr val="050524"/>
                </a:solidFill>
                <a:latin typeface="Buffalo"/>
              </a:rPr>
              <a:t>Bienvenidos</a:t>
            </a:r>
            <a:r>
              <a:rPr lang="en-US" sz="8000" dirty="0">
                <a:solidFill>
                  <a:srgbClr val="050524"/>
                </a:solidFill>
                <a:latin typeface="Buffalo"/>
              </a:rPr>
              <a:t> a </a:t>
            </a:r>
            <a:r>
              <a:rPr lang="en-US" sz="8000" dirty="0" err="1">
                <a:solidFill>
                  <a:srgbClr val="050524"/>
                </a:solidFill>
                <a:latin typeface="Buffalo"/>
              </a:rPr>
              <a:t>nuestra</a:t>
            </a:r>
            <a:endParaRPr lang="en-US" sz="8000" dirty="0">
              <a:solidFill>
                <a:srgbClr val="050524"/>
              </a:solidFill>
              <a:latin typeface="Buffalo"/>
            </a:endParaRPr>
          </a:p>
          <a:p>
            <a:pPr>
              <a:lnSpc>
                <a:spcPts val="9548"/>
              </a:lnSpc>
            </a:pPr>
            <a:r>
              <a:rPr lang="en-US" sz="7700" dirty="0">
                <a:solidFill>
                  <a:srgbClr val="050524"/>
                </a:solidFill>
                <a:latin typeface="Buffalo"/>
              </a:rPr>
              <a:t>Jornada virtual de </a:t>
            </a:r>
            <a:r>
              <a:rPr lang="en-US" sz="7700" dirty="0" err="1">
                <a:solidFill>
                  <a:srgbClr val="050524"/>
                </a:solidFill>
                <a:latin typeface="Buffalo"/>
              </a:rPr>
              <a:t>puertas</a:t>
            </a:r>
            <a:r>
              <a:rPr lang="en-US" sz="7700" dirty="0">
                <a:solidFill>
                  <a:srgbClr val="050524"/>
                </a:solidFill>
                <a:latin typeface="Buffalo"/>
              </a:rPr>
              <a:t> </a:t>
            </a:r>
            <a:r>
              <a:rPr lang="en-US" sz="7700" dirty="0" err="1">
                <a:solidFill>
                  <a:srgbClr val="050524"/>
                </a:solidFill>
                <a:latin typeface="Buffalo"/>
              </a:rPr>
              <a:t>abiertas</a:t>
            </a:r>
            <a:r>
              <a:rPr lang="en-US" sz="7700" dirty="0">
                <a:solidFill>
                  <a:srgbClr val="050524"/>
                </a:solidFill>
                <a:latin typeface="Buffalo"/>
              </a:rPr>
              <a:t> </a:t>
            </a:r>
          </a:p>
        </p:txBody>
      </p:sp>
      <p:pic>
        <p:nvPicPr>
          <p:cNvPr id="4" name="Picture 4"/>
          <p:cNvPicPr>
            <a:picLocks noChangeAspect="1"/>
          </p:cNvPicPr>
          <p:nvPr/>
        </p:nvPicPr>
        <p:blipFill>
          <a:blip r:embed="rId7"/>
          <a:srcRect/>
          <a:stretch>
            <a:fillRect/>
          </a:stretch>
        </p:blipFill>
        <p:spPr>
          <a:xfrm>
            <a:off x="8323146" y="215353"/>
            <a:ext cx="1097898" cy="1241885"/>
          </a:xfrm>
          <a:prstGeom prst="rect">
            <a:avLst/>
          </a:prstGeom>
        </p:spPr>
      </p:pic>
      <p:sp>
        <p:nvSpPr>
          <p:cNvPr id="5" name="TextBox 5"/>
          <p:cNvSpPr txBox="1"/>
          <p:nvPr/>
        </p:nvSpPr>
        <p:spPr>
          <a:xfrm>
            <a:off x="5684818" y="2598824"/>
            <a:ext cx="9021536" cy="1052196"/>
          </a:xfrm>
          <a:prstGeom prst="rect">
            <a:avLst/>
          </a:prstGeom>
        </p:spPr>
        <p:txBody>
          <a:bodyPr lIns="0" tIns="0" rIns="0" bIns="0" rtlCol="0" anchor="t">
            <a:spAutoFit/>
          </a:bodyPr>
          <a:lstStyle/>
          <a:p>
            <a:pPr>
              <a:lnSpc>
                <a:spcPts val="7840"/>
              </a:lnSpc>
            </a:pPr>
            <a:r>
              <a:rPr lang="en-US" sz="8000" dirty="0">
                <a:solidFill>
                  <a:srgbClr val="050524"/>
                </a:solidFill>
                <a:latin typeface="Buffalo"/>
              </a:rPr>
              <a:t>¡</a:t>
            </a:r>
            <a:r>
              <a:rPr lang="en-US" sz="8000" dirty="0" err="1">
                <a:solidFill>
                  <a:srgbClr val="050524"/>
                </a:solidFill>
                <a:latin typeface="Buffalo"/>
              </a:rPr>
              <a:t>Os</a:t>
            </a:r>
            <a:r>
              <a:rPr lang="en-US" sz="8000" dirty="0">
                <a:solidFill>
                  <a:srgbClr val="050524"/>
                </a:solidFill>
                <a:latin typeface="Buffalo"/>
              </a:rPr>
              <a:t> </a:t>
            </a:r>
            <a:r>
              <a:rPr lang="en-US" sz="8000" dirty="0" err="1">
                <a:solidFill>
                  <a:srgbClr val="050524"/>
                </a:solidFill>
                <a:latin typeface="Buffalo"/>
              </a:rPr>
              <a:t>esperamos</a:t>
            </a:r>
            <a:r>
              <a:rPr lang="en-US" sz="8000" dirty="0">
                <a:solidFill>
                  <a:srgbClr val="050524"/>
                </a:solidFill>
                <a:latin typeface="Buffalo"/>
              </a:rPr>
              <a:t>!</a:t>
            </a:r>
          </a:p>
        </p:txBody>
      </p:sp>
      <p:pic>
        <p:nvPicPr>
          <p:cNvPr id="11" name="Música de Fondo Divertida para Videos _ Música Alegre Instrumental (192  kbps)">
            <a:hlinkClick r:id="" action="ppaction://media"/>
            <a:extLst>
              <a:ext uri="{FF2B5EF4-FFF2-40B4-BE49-F238E27FC236}">
                <a16:creationId xmlns:a16="http://schemas.microsoft.com/office/drawing/2014/main" id="{B727D201-D0B8-42D0-A2BF-22E4468DC3C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32325" y="3413125"/>
            <a:ext cx="487363" cy="487363"/>
          </a:xfrm>
          <a:prstGeom prst="rect">
            <a:avLst/>
          </a:prstGeom>
        </p:spPr>
      </p:pic>
      <p:pic>
        <p:nvPicPr>
          <p:cNvPr id="13" name="Sonido grabado">
            <a:hlinkClick r:id="" action="ppaction://media"/>
            <a:extLst>
              <a:ext uri="{FF2B5EF4-FFF2-40B4-BE49-F238E27FC236}">
                <a16:creationId xmlns:a16="http://schemas.microsoft.com/office/drawing/2014/main" id="{3D92D487-7062-4642-89D7-8CC6592FB80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641576" y="35052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304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13"/>
                </p:tgtEl>
              </p:cMediaNode>
            </p:audio>
            <p:audio>
              <p:cMediaNode vol="20000" numSld="999" showWhenStopped="0">
                <p:cTn id="11"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9B93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b="55448"/>
          <a:stretch>
            <a:fillRect/>
          </a:stretch>
        </p:blipFill>
        <p:spPr>
          <a:xfrm>
            <a:off x="-91007" y="-68775"/>
            <a:ext cx="9936047" cy="3319975"/>
          </a:xfrm>
          <a:prstGeom prst="rect">
            <a:avLst/>
          </a:prstGeom>
        </p:spPr>
      </p:pic>
      <p:sp>
        <p:nvSpPr>
          <p:cNvPr id="3" name="AutoShape 3"/>
          <p:cNvSpPr/>
          <p:nvPr/>
        </p:nvSpPr>
        <p:spPr>
          <a:xfrm>
            <a:off x="-140710" y="3251200"/>
            <a:ext cx="10035021" cy="4109834"/>
          </a:xfrm>
          <a:prstGeom prst="rect">
            <a:avLst/>
          </a:prstGeom>
          <a:solidFill>
            <a:srgbClr val="FFFFFF"/>
          </a:solidFill>
        </p:spPr>
      </p:sp>
      <p:grpSp>
        <p:nvGrpSpPr>
          <p:cNvPr id="4" name="Group 4"/>
          <p:cNvGrpSpPr/>
          <p:nvPr/>
        </p:nvGrpSpPr>
        <p:grpSpPr>
          <a:xfrm>
            <a:off x="0" y="5585174"/>
            <a:ext cx="9753600" cy="1730026"/>
            <a:chOff x="0" y="0"/>
            <a:chExt cx="13004800" cy="2306702"/>
          </a:xfrm>
        </p:grpSpPr>
        <p:pic>
          <p:nvPicPr>
            <p:cNvPr id="5" name="Picture 5"/>
            <p:cNvPicPr>
              <a:picLocks noChangeAspect="1"/>
            </p:cNvPicPr>
            <p:nvPr/>
          </p:nvPicPr>
          <p:blipFill>
            <a:blip r:embed="rId3"/>
            <a:srcRect l="9367" r="9367"/>
            <a:stretch>
              <a:fillRect/>
            </a:stretch>
          </p:blipFill>
          <p:spPr>
            <a:xfrm>
              <a:off x="0" y="0"/>
              <a:ext cx="2499360" cy="2306702"/>
            </a:xfrm>
            <a:prstGeom prst="rect">
              <a:avLst/>
            </a:prstGeom>
          </p:spPr>
        </p:pic>
        <p:pic>
          <p:nvPicPr>
            <p:cNvPr id="6" name="Picture 6"/>
            <p:cNvPicPr>
              <a:picLocks noChangeAspect="1"/>
            </p:cNvPicPr>
            <p:nvPr/>
          </p:nvPicPr>
          <p:blipFill>
            <a:blip r:embed="rId4"/>
            <a:srcRect l="14704" r="28545"/>
            <a:stretch>
              <a:fillRect/>
            </a:stretch>
          </p:blipFill>
          <p:spPr>
            <a:xfrm>
              <a:off x="2626360" y="0"/>
              <a:ext cx="2499360" cy="2306702"/>
            </a:xfrm>
            <a:prstGeom prst="rect">
              <a:avLst/>
            </a:prstGeom>
          </p:spPr>
        </p:pic>
        <p:pic>
          <p:nvPicPr>
            <p:cNvPr id="7" name="Picture 7"/>
            <p:cNvPicPr>
              <a:picLocks noChangeAspect="1"/>
            </p:cNvPicPr>
            <p:nvPr/>
          </p:nvPicPr>
          <p:blipFill>
            <a:blip r:embed="rId5"/>
            <a:srcRect l="9367" r="9367"/>
            <a:stretch>
              <a:fillRect/>
            </a:stretch>
          </p:blipFill>
          <p:spPr>
            <a:xfrm>
              <a:off x="5252720" y="0"/>
              <a:ext cx="2499360" cy="2306702"/>
            </a:xfrm>
            <a:prstGeom prst="rect">
              <a:avLst/>
            </a:prstGeom>
          </p:spPr>
        </p:pic>
        <p:pic>
          <p:nvPicPr>
            <p:cNvPr id="8" name="Picture 8"/>
            <p:cNvPicPr>
              <a:picLocks noChangeAspect="1"/>
            </p:cNvPicPr>
            <p:nvPr/>
          </p:nvPicPr>
          <p:blipFill>
            <a:blip r:embed="rId6"/>
            <a:srcRect l="9367" r="9367"/>
            <a:stretch>
              <a:fillRect/>
            </a:stretch>
          </p:blipFill>
          <p:spPr>
            <a:xfrm>
              <a:off x="7879080" y="0"/>
              <a:ext cx="2499360" cy="2306702"/>
            </a:xfrm>
            <a:prstGeom prst="rect">
              <a:avLst/>
            </a:prstGeom>
          </p:spPr>
        </p:pic>
        <p:pic>
          <p:nvPicPr>
            <p:cNvPr id="9" name="Picture 9"/>
            <p:cNvPicPr>
              <a:picLocks noChangeAspect="1"/>
            </p:cNvPicPr>
            <p:nvPr/>
          </p:nvPicPr>
          <p:blipFill>
            <a:blip r:embed="rId7"/>
            <a:srcRect l="12061" r="12061"/>
            <a:stretch>
              <a:fillRect/>
            </a:stretch>
          </p:blipFill>
          <p:spPr>
            <a:xfrm>
              <a:off x="10505440" y="0"/>
              <a:ext cx="2499360" cy="2306702"/>
            </a:xfrm>
            <a:prstGeom prst="rect">
              <a:avLst/>
            </a:prstGeom>
          </p:spPr>
        </p:pic>
      </p:grpSp>
      <p:grpSp>
        <p:nvGrpSpPr>
          <p:cNvPr id="10" name="Group 10"/>
          <p:cNvGrpSpPr/>
          <p:nvPr/>
        </p:nvGrpSpPr>
        <p:grpSpPr>
          <a:xfrm>
            <a:off x="548640" y="1077808"/>
            <a:ext cx="8031800" cy="1191260"/>
            <a:chOff x="0" y="0"/>
            <a:chExt cx="10709067" cy="1588347"/>
          </a:xfrm>
        </p:grpSpPr>
        <p:sp>
          <p:nvSpPr>
            <p:cNvPr id="11" name="TextBox 11"/>
            <p:cNvSpPr txBox="1"/>
            <p:nvPr/>
          </p:nvSpPr>
          <p:spPr>
            <a:xfrm>
              <a:off x="0" y="47625"/>
              <a:ext cx="10702148" cy="919480"/>
            </a:xfrm>
            <a:prstGeom prst="rect">
              <a:avLst/>
            </a:prstGeom>
          </p:spPr>
          <p:txBody>
            <a:bodyPr lIns="0" tIns="0" rIns="0" bIns="0" rtlCol="0" anchor="t">
              <a:spAutoFit/>
            </a:bodyPr>
            <a:lstStyle/>
            <a:p>
              <a:pPr>
                <a:lnSpc>
                  <a:spcPts val="5279"/>
                </a:lnSpc>
              </a:pPr>
              <a:r>
                <a:rPr lang="en-US" sz="4799" dirty="0" err="1">
                  <a:solidFill>
                    <a:srgbClr val="FFFFFF"/>
                  </a:solidFill>
                  <a:latin typeface="Poppins Black" panose="00000A00000000000000" pitchFamily="2" charset="0"/>
                  <a:cs typeface="Poppins Black" panose="00000A00000000000000" pitchFamily="2" charset="0"/>
                </a:rPr>
                <a:t>Actividades</a:t>
              </a:r>
              <a:endParaRPr lang="en-US" sz="4799" dirty="0">
                <a:solidFill>
                  <a:srgbClr val="FFFFFF"/>
                </a:solidFill>
                <a:latin typeface="Poppins Black" panose="00000A00000000000000" pitchFamily="2" charset="0"/>
                <a:cs typeface="Poppins Black" panose="00000A00000000000000" pitchFamily="2" charset="0"/>
              </a:endParaRPr>
            </a:p>
          </p:txBody>
        </p:sp>
        <p:sp>
          <p:nvSpPr>
            <p:cNvPr id="12" name="TextBox 12"/>
            <p:cNvSpPr txBox="1"/>
            <p:nvPr/>
          </p:nvSpPr>
          <p:spPr>
            <a:xfrm>
              <a:off x="6916" y="1102572"/>
              <a:ext cx="10702151" cy="485775"/>
            </a:xfrm>
            <a:prstGeom prst="rect">
              <a:avLst/>
            </a:prstGeom>
          </p:spPr>
          <p:txBody>
            <a:bodyPr lIns="0" tIns="0" rIns="0" bIns="0" rtlCol="0" anchor="t">
              <a:spAutoFit/>
            </a:bodyPr>
            <a:lstStyle/>
            <a:p>
              <a:pPr>
                <a:lnSpc>
                  <a:spcPts val="2879"/>
                </a:lnSpc>
              </a:pPr>
              <a:r>
                <a:rPr lang="en-US" sz="2399" spc="239" dirty="0">
                  <a:solidFill>
                    <a:srgbClr val="FFFFFF"/>
                  </a:solidFill>
                  <a:latin typeface="Poppins Black" panose="00000A00000000000000" pitchFamily="2" charset="0"/>
                  <a:cs typeface="Poppins Black" panose="00000A00000000000000" pitchFamily="2" charset="0"/>
                </a:rPr>
                <a:t>DEL CENTRO</a:t>
              </a:r>
            </a:p>
          </p:txBody>
        </p:sp>
      </p:grpSp>
      <p:sp>
        <p:nvSpPr>
          <p:cNvPr id="13" name="TextBox 13"/>
          <p:cNvSpPr txBox="1"/>
          <p:nvPr/>
        </p:nvSpPr>
        <p:spPr>
          <a:xfrm>
            <a:off x="208305" y="3361193"/>
            <a:ext cx="3025259" cy="1998988"/>
          </a:xfrm>
          <a:prstGeom prst="rect">
            <a:avLst/>
          </a:prstGeom>
        </p:spPr>
        <p:txBody>
          <a:bodyPr lIns="0" tIns="0" rIns="0" bIns="0" rtlCol="0" anchor="t">
            <a:spAutoFit/>
          </a:bodyPr>
          <a:lstStyle/>
          <a:p>
            <a:pPr marL="297180" lvl="1" indent="-148590">
              <a:lnSpc>
                <a:spcPts val="3924"/>
              </a:lnSpc>
              <a:buFont typeface="Arial"/>
              <a:buChar char="•"/>
            </a:pPr>
            <a:r>
              <a:rPr lang="en-US" sz="1800" spc="18">
                <a:solidFill>
                  <a:srgbClr val="050707"/>
                </a:solidFill>
                <a:latin typeface="Poppins Light"/>
              </a:rPr>
              <a:t>Halloween</a:t>
            </a:r>
          </a:p>
          <a:p>
            <a:pPr marL="297180" lvl="1" indent="-148590">
              <a:lnSpc>
                <a:spcPts val="3924"/>
              </a:lnSpc>
              <a:buFont typeface="Arial"/>
              <a:buChar char="•"/>
            </a:pPr>
            <a:r>
              <a:rPr lang="en-US" sz="1800" spc="18">
                <a:solidFill>
                  <a:srgbClr val="050707"/>
                </a:solidFill>
                <a:latin typeface="Poppins Light"/>
              </a:rPr>
              <a:t>Festival de Navidad</a:t>
            </a:r>
          </a:p>
          <a:p>
            <a:pPr marL="297180" lvl="1" indent="-148590">
              <a:lnSpc>
                <a:spcPts val="2556"/>
              </a:lnSpc>
              <a:buFont typeface="Arial"/>
              <a:buChar char="•"/>
            </a:pPr>
            <a:r>
              <a:rPr lang="en-US" sz="1800" spc="18">
                <a:solidFill>
                  <a:srgbClr val="050707"/>
                </a:solidFill>
                <a:latin typeface="Poppins Light"/>
              </a:rPr>
              <a:t>Bocadillo Solidario &amp; Día de la Paz</a:t>
            </a:r>
          </a:p>
          <a:p>
            <a:pPr marL="280670" lvl="1" indent="-140335">
              <a:lnSpc>
                <a:spcPts val="3484"/>
              </a:lnSpc>
              <a:buFont typeface="Arial"/>
              <a:buChar char="•"/>
            </a:pPr>
            <a:r>
              <a:rPr lang="en-US" sz="1700" spc="17">
                <a:solidFill>
                  <a:srgbClr val="050707"/>
                </a:solidFill>
                <a:latin typeface="Poppins Light"/>
              </a:rPr>
              <a:t>Semana Blanca de Esquí</a:t>
            </a:r>
          </a:p>
        </p:txBody>
      </p:sp>
      <p:sp>
        <p:nvSpPr>
          <p:cNvPr id="14" name="TextBox 14"/>
          <p:cNvSpPr txBox="1"/>
          <p:nvPr/>
        </p:nvSpPr>
        <p:spPr>
          <a:xfrm>
            <a:off x="3746033" y="3385766"/>
            <a:ext cx="2796659" cy="1992853"/>
          </a:xfrm>
          <a:prstGeom prst="rect">
            <a:avLst/>
          </a:prstGeom>
        </p:spPr>
        <p:txBody>
          <a:bodyPr lIns="0" tIns="0" rIns="0" bIns="0" rtlCol="0" anchor="t">
            <a:spAutoFit/>
          </a:bodyPr>
          <a:lstStyle/>
          <a:p>
            <a:pPr marL="297180" lvl="1" indent="-148590">
              <a:lnSpc>
                <a:spcPts val="4032"/>
              </a:lnSpc>
              <a:buFont typeface="Arial"/>
              <a:buChar char="•"/>
            </a:pPr>
            <a:r>
              <a:rPr lang="en-US" sz="1800" spc="18" dirty="0" err="1">
                <a:solidFill>
                  <a:srgbClr val="050707"/>
                </a:solidFill>
                <a:latin typeface="Poppins Light"/>
              </a:rPr>
              <a:t>Carnaval</a:t>
            </a:r>
            <a:endParaRPr lang="en-US" sz="1800" spc="18" dirty="0">
              <a:solidFill>
                <a:srgbClr val="050707"/>
              </a:solidFill>
              <a:latin typeface="Poppins Light"/>
            </a:endParaRPr>
          </a:p>
          <a:p>
            <a:pPr marL="297180" lvl="1" indent="-148590">
              <a:lnSpc>
                <a:spcPts val="4032"/>
              </a:lnSpc>
              <a:buFont typeface="Arial"/>
              <a:buChar char="•"/>
            </a:pPr>
            <a:r>
              <a:rPr lang="en-US" spc="9" dirty="0">
                <a:solidFill>
                  <a:srgbClr val="050707"/>
                </a:solidFill>
                <a:latin typeface="Poppins Light" panose="02000000000000000000" pitchFamily="2" charset="0"/>
                <a:cs typeface="Poppins Light" panose="02000000000000000000" pitchFamily="2" charset="0"/>
              </a:rPr>
              <a:t>Día de la </a:t>
            </a:r>
            <a:r>
              <a:rPr lang="en-US" spc="9" dirty="0" err="1">
                <a:solidFill>
                  <a:srgbClr val="050707"/>
                </a:solidFill>
                <a:latin typeface="Poppins Light" panose="02000000000000000000" pitchFamily="2" charset="0"/>
                <a:cs typeface="Poppins Light" panose="02000000000000000000" pitchFamily="2" charset="0"/>
              </a:rPr>
              <a:t>Mujer</a:t>
            </a:r>
            <a:endParaRPr lang="en-US" spc="9" dirty="0">
              <a:solidFill>
                <a:srgbClr val="050707"/>
              </a:solidFill>
              <a:latin typeface="Poppins Light" panose="02000000000000000000" pitchFamily="2" charset="0"/>
              <a:cs typeface="Poppins Light" panose="02000000000000000000" pitchFamily="2" charset="0"/>
            </a:endParaRPr>
          </a:p>
          <a:p>
            <a:pPr marL="297180" lvl="1" indent="-148590">
              <a:lnSpc>
                <a:spcPts val="4032"/>
              </a:lnSpc>
              <a:buFont typeface="Arial"/>
              <a:buChar char="•"/>
            </a:pPr>
            <a:r>
              <a:rPr lang="en-US" sz="1800" spc="18" dirty="0">
                <a:solidFill>
                  <a:srgbClr val="050707"/>
                </a:solidFill>
                <a:latin typeface="Poppins Light"/>
              </a:rPr>
              <a:t>Día del Libro</a:t>
            </a:r>
          </a:p>
          <a:p>
            <a:pPr marL="297180" lvl="1" indent="-148590">
              <a:lnSpc>
                <a:spcPts val="4032"/>
              </a:lnSpc>
              <a:buFont typeface="Arial"/>
              <a:buChar char="•"/>
            </a:pPr>
            <a:r>
              <a:rPr lang="en-US" sz="1800" spc="18" dirty="0">
                <a:solidFill>
                  <a:srgbClr val="050707"/>
                </a:solidFill>
                <a:latin typeface="Poppins Light"/>
              </a:rPr>
              <a:t>Jornadas </a:t>
            </a:r>
            <a:r>
              <a:rPr lang="en-US" sz="1800" spc="18" dirty="0" err="1">
                <a:solidFill>
                  <a:srgbClr val="050707"/>
                </a:solidFill>
                <a:latin typeface="Poppins Light"/>
              </a:rPr>
              <a:t>Culturales</a:t>
            </a:r>
            <a:endParaRPr lang="en-US" sz="1800" spc="18" dirty="0">
              <a:solidFill>
                <a:srgbClr val="050707"/>
              </a:solidFill>
              <a:latin typeface="Poppins Light"/>
            </a:endParaRPr>
          </a:p>
        </p:txBody>
      </p:sp>
      <p:sp>
        <p:nvSpPr>
          <p:cNvPr id="15" name="TextBox 15"/>
          <p:cNvSpPr txBox="1"/>
          <p:nvPr/>
        </p:nvSpPr>
        <p:spPr>
          <a:xfrm>
            <a:off x="6764899" y="3481016"/>
            <a:ext cx="2796659" cy="1858571"/>
          </a:xfrm>
          <a:prstGeom prst="rect">
            <a:avLst/>
          </a:prstGeom>
        </p:spPr>
        <p:txBody>
          <a:bodyPr lIns="0" tIns="0" rIns="0" bIns="0" rtlCol="0" anchor="t">
            <a:spAutoFit/>
          </a:bodyPr>
          <a:lstStyle/>
          <a:p>
            <a:pPr marL="297180" lvl="1" indent="-148590">
              <a:lnSpc>
                <a:spcPts val="3042"/>
              </a:lnSpc>
              <a:buFont typeface="Arial"/>
              <a:buChar char="•"/>
            </a:pPr>
            <a:r>
              <a:rPr lang="en-US" sz="1800" spc="18">
                <a:solidFill>
                  <a:srgbClr val="050707"/>
                </a:solidFill>
                <a:latin typeface="Poppins Light"/>
              </a:rPr>
              <a:t>Olimpiadas Escolares</a:t>
            </a:r>
          </a:p>
          <a:p>
            <a:pPr marL="297180" lvl="1" indent="-148590">
              <a:lnSpc>
                <a:spcPts val="3042"/>
              </a:lnSpc>
              <a:buFont typeface="Arial"/>
              <a:buChar char="•"/>
            </a:pPr>
            <a:r>
              <a:rPr lang="en-US" sz="1800" spc="18">
                <a:solidFill>
                  <a:srgbClr val="050707"/>
                </a:solidFill>
                <a:latin typeface="Poppins Light"/>
              </a:rPr>
              <a:t>Inmersión lingüistica</a:t>
            </a:r>
          </a:p>
          <a:p>
            <a:pPr marL="297180" lvl="1" indent="-148590">
              <a:lnSpc>
                <a:spcPts val="3042"/>
              </a:lnSpc>
              <a:buFont typeface="Arial"/>
              <a:buChar char="•"/>
            </a:pPr>
            <a:r>
              <a:rPr lang="en-US" sz="1800" spc="18">
                <a:solidFill>
                  <a:srgbClr val="050707"/>
                </a:solidFill>
                <a:latin typeface="Poppins Light"/>
              </a:rPr>
              <a:t>Fiesta del agua</a:t>
            </a:r>
          </a:p>
          <a:p>
            <a:pPr marL="297180" lvl="1" indent="-148590">
              <a:lnSpc>
                <a:spcPts val="3042"/>
              </a:lnSpc>
              <a:buFont typeface="Arial"/>
              <a:buChar char="•"/>
            </a:pPr>
            <a:r>
              <a:rPr lang="en-US" sz="1800" spc="18">
                <a:solidFill>
                  <a:srgbClr val="050707"/>
                </a:solidFill>
                <a:latin typeface="Poppins Light"/>
              </a:rPr>
              <a:t>Viajes de Fin de Curso</a:t>
            </a:r>
          </a:p>
        </p:txBody>
      </p:sp>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891" y="1588655"/>
            <a:ext cx="9881425" cy="5753827"/>
            <a:chOff x="0" y="0"/>
            <a:chExt cx="13175233" cy="7671770"/>
          </a:xfrm>
        </p:grpSpPr>
        <p:sp>
          <p:nvSpPr>
            <p:cNvPr id="3" name="Freeform 3"/>
            <p:cNvSpPr/>
            <p:nvPr/>
          </p:nvSpPr>
          <p:spPr>
            <a:xfrm>
              <a:off x="0" y="0"/>
              <a:ext cx="13175233" cy="7671770"/>
            </a:xfrm>
            <a:custGeom>
              <a:avLst/>
              <a:gdLst/>
              <a:ahLst/>
              <a:cxnLst/>
              <a:rect l="l" t="t" r="r" b="b"/>
              <a:pathLst>
                <a:path w="13175233" h="7671770">
                  <a:moveTo>
                    <a:pt x="0" y="0"/>
                  </a:moveTo>
                  <a:lnTo>
                    <a:pt x="13175233" y="0"/>
                  </a:lnTo>
                  <a:lnTo>
                    <a:pt x="13175233" y="7671770"/>
                  </a:lnTo>
                  <a:lnTo>
                    <a:pt x="0" y="7671770"/>
                  </a:lnTo>
                  <a:close/>
                </a:path>
              </a:pathLst>
            </a:custGeom>
            <a:solidFill>
              <a:srgbClr val="F4BC33"/>
            </a:solidFill>
          </p:spPr>
        </p:sp>
      </p:grpSp>
      <p:sp>
        <p:nvSpPr>
          <p:cNvPr id="4" name="TextBox 4"/>
          <p:cNvSpPr txBox="1"/>
          <p:nvPr/>
        </p:nvSpPr>
        <p:spPr>
          <a:xfrm>
            <a:off x="948469" y="534234"/>
            <a:ext cx="7534589" cy="306419"/>
          </a:xfrm>
          <a:prstGeom prst="rect">
            <a:avLst/>
          </a:prstGeom>
        </p:spPr>
        <p:txBody>
          <a:bodyPr lIns="0" tIns="0" rIns="0" bIns="0" rtlCol="0" anchor="t">
            <a:spAutoFit/>
          </a:bodyPr>
          <a:lstStyle/>
          <a:p>
            <a:pPr algn="r">
              <a:lnSpc>
                <a:spcPts val="2535"/>
              </a:lnSpc>
            </a:pPr>
            <a:r>
              <a:rPr lang="en-US" sz="1811" spc="181">
                <a:solidFill>
                  <a:srgbClr val="222222"/>
                </a:solidFill>
                <a:latin typeface="Alfa Slab One Bold"/>
              </a:rPr>
              <a:t> CEIPSO EL CANTIZAL</a:t>
            </a:r>
          </a:p>
        </p:txBody>
      </p:sp>
      <p:grpSp>
        <p:nvGrpSpPr>
          <p:cNvPr id="5" name="Group 5"/>
          <p:cNvGrpSpPr>
            <a:grpSpLocks noChangeAspect="1"/>
          </p:cNvGrpSpPr>
          <p:nvPr/>
        </p:nvGrpSpPr>
        <p:grpSpPr>
          <a:xfrm>
            <a:off x="8660739" y="386833"/>
            <a:ext cx="722683" cy="639322"/>
            <a:chOff x="0" y="0"/>
            <a:chExt cx="5712460" cy="4405630"/>
          </a:xfrm>
        </p:grpSpPr>
        <p:sp>
          <p:nvSpPr>
            <p:cNvPr id="6" name="Freeform 6"/>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 name="Freeform 7"/>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 name="Freeform 8"/>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9" name="Freeform 9"/>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0" name="Freeform 10"/>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1" name="Freeform 11"/>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2" name="Freeform 12"/>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3" name="Freeform 13"/>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4" name="Freeform 14"/>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5" name="Freeform 15"/>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6" name="Freeform 16"/>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7" name="Freeform 17"/>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8" name="Freeform 18"/>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9" name="Freeform 19"/>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0" name="Freeform 20"/>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1" name="Freeform 21"/>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2" name="Freeform 22"/>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3" name="Freeform 23"/>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4" name="Freeform 24"/>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5" name="Freeform 25"/>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6" name="Freeform 26"/>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7" name="Freeform 27"/>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8" name="Freeform 28"/>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9" name="Freeform 29"/>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0" name="Freeform 30"/>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1" name="Freeform 31"/>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2" name="Freeform 32"/>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3" name="Freeform 33"/>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4" name="Freeform 34"/>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5" name="Freeform 35"/>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6" name="Freeform 36"/>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7" name="Freeform 37"/>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8" name="Freeform 38"/>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9" name="Freeform 39"/>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0" name="Freeform 40"/>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41" name="Freeform 41"/>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42" name="Freeform 42"/>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3" name="Freeform 43"/>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4" name="Freeform 44"/>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5" name="Freeform 45"/>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6" name="Freeform 46"/>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47" name="Freeform 47"/>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48" name="Freeform 48"/>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9" name="Freeform 49"/>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0" name="Freeform 50"/>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1" name="Freeform 51"/>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2" name="Freeform 52"/>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53" name="Freeform 53"/>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grpSp>
        <p:nvGrpSpPr>
          <p:cNvPr id="54" name="Group 54"/>
          <p:cNvGrpSpPr/>
          <p:nvPr/>
        </p:nvGrpSpPr>
        <p:grpSpPr>
          <a:xfrm>
            <a:off x="5043055" y="1588655"/>
            <a:ext cx="5135262" cy="5735071"/>
            <a:chOff x="0" y="0"/>
            <a:chExt cx="6847016" cy="7646762"/>
          </a:xfrm>
        </p:grpSpPr>
        <p:pic>
          <p:nvPicPr>
            <p:cNvPr id="55" name="Picture 55"/>
            <p:cNvPicPr>
              <a:picLocks noChangeAspect="1"/>
            </p:cNvPicPr>
            <p:nvPr/>
          </p:nvPicPr>
          <p:blipFill>
            <a:blip r:embed="rId2"/>
            <a:srcRect l="6494" r="6494"/>
            <a:stretch>
              <a:fillRect/>
            </a:stretch>
          </p:blipFill>
          <p:spPr>
            <a:xfrm>
              <a:off x="0" y="0"/>
              <a:ext cx="6847016" cy="7646762"/>
            </a:xfrm>
            <a:prstGeom prst="rect">
              <a:avLst/>
            </a:prstGeom>
          </p:spPr>
        </p:pic>
      </p:grpSp>
      <p:sp>
        <p:nvSpPr>
          <p:cNvPr id="56" name="TextBox 56"/>
          <p:cNvSpPr txBox="1"/>
          <p:nvPr/>
        </p:nvSpPr>
        <p:spPr>
          <a:xfrm>
            <a:off x="215900" y="1726565"/>
            <a:ext cx="4650921" cy="976185"/>
          </a:xfrm>
          <a:prstGeom prst="rect">
            <a:avLst/>
          </a:prstGeom>
        </p:spPr>
        <p:txBody>
          <a:bodyPr lIns="0" tIns="0" rIns="0" bIns="0" rtlCol="0" anchor="t">
            <a:spAutoFit/>
          </a:bodyPr>
          <a:lstStyle/>
          <a:p>
            <a:pPr>
              <a:lnSpc>
                <a:spcPts val="3944"/>
              </a:lnSpc>
            </a:pPr>
            <a:r>
              <a:rPr lang="en-US" sz="2817">
                <a:solidFill>
                  <a:srgbClr val="222222"/>
                </a:solidFill>
                <a:latin typeface="Arvo"/>
              </a:rPr>
              <a:t>Ayudamos a crecer a los niños de forma saludable.</a:t>
            </a:r>
          </a:p>
        </p:txBody>
      </p:sp>
      <p:sp>
        <p:nvSpPr>
          <p:cNvPr id="57" name="TextBox 57"/>
          <p:cNvSpPr txBox="1"/>
          <p:nvPr/>
        </p:nvSpPr>
        <p:spPr>
          <a:xfrm>
            <a:off x="215900" y="2863977"/>
            <a:ext cx="4394200" cy="4274693"/>
          </a:xfrm>
          <a:prstGeom prst="rect">
            <a:avLst/>
          </a:prstGeom>
        </p:spPr>
        <p:txBody>
          <a:bodyPr lIns="0" tIns="0" rIns="0" bIns="0" rtlCol="0" anchor="t">
            <a:spAutoFit/>
          </a:bodyPr>
          <a:lstStyle/>
          <a:p>
            <a:pPr>
              <a:lnSpc>
                <a:spcPts val="2295"/>
              </a:lnSpc>
            </a:pPr>
            <a:r>
              <a:rPr lang="en-US" sz="1400" spc="70">
                <a:solidFill>
                  <a:srgbClr val="222222"/>
                </a:solidFill>
                <a:latin typeface="Lato"/>
              </a:rPr>
              <a:t>El centro cuenta con </a:t>
            </a:r>
            <a:r>
              <a:rPr lang="en-US" sz="1400" spc="70">
                <a:solidFill>
                  <a:srgbClr val="222222"/>
                </a:solidFill>
                <a:latin typeface="Lato Bold"/>
              </a:rPr>
              <a:t>cocina propia</a:t>
            </a:r>
            <a:r>
              <a:rPr lang="en-US" sz="1400" spc="70">
                <a:solidFill>
                  <a:srgbClr val="222222"/>
                </a:solidFill>
                <a:latin typeface="Lato"/>
              </a:rPr>
              <a:t> lo que nos permite elaborar todos los menús de forma que lleven una </a:t>
            </a:r>
            <a:r>
              <a:rPr lang="en-US" sz="1400" spc="70">
                <a:solidFill>
                  <a:srgbClr val="222222"/>
                </a:solidFill>
                <a:latin typeface="Lato Bold"/>
              </a:rPr>
              <a:t>dieta variada, equilibrada y nutritiva.</a:t>
            </a:r>
          </a:p>
          <a:p>
            <a:pPr>
              <a:lnSpc>
                <a:spcPts val="2295"/>
              </a:lnSpc>
            </a:pPr>
            <a:r>
              <a:rPr lang="en-US" sz="1400" spc="70">
                <a:solidFill>
                  <a:srgbClr val="222222"/>
                </a:solidFill>
                <a:latin typeface="Lato"/>
              </a:rPr>
              <a:t>Ante necesidades especiales </a:t>
            </a:r>
            <a:r>
              <a:rPr lang="en-US" sz="1400" spc="70">
                <a:solidFill>
                  <a:srgbClr val="222222"/>
                </a:solidFill>
                <a:latin typeface="Lato Bold"/>
              </a:rPr>
              <a:t>adaptamos el menú a las indicaciones médicas.</a:t>
            </a:r>
          </a:p>
          <a:p>
            <a:pPr>
              <a:lnSpc>
                <a:spcPts val="2295"/>
              </a:lnSpc>
            </a:pPr>
            <a:r>
              <a:rPr lang="en-US" sz="1400" spc="70">
                <a:solidFill>
                  <a:srgbClr val="222222"/>
                </a:solidFill>
                <a:latin typeface="Lato"/>
              </a:rPr>
              <a:t>Los alumnos, </a:t>
            </a:r>
            <a:r>
              <a:rPr lang="en-US" sz="1400" spc="70">
                <a:solidFill>
                  <a:srgbClr val="222222"/>
                </a:solidFill>
                <a:latin typeface="Lato Bold"/>
              </a:rPr>
              <a:t>desde Infantil hasta Secundaria</a:t>
            </a:r>
            <a:r>
              <a:rPr lang="en-US" sz="1400" spc="70">
                <a:solidFill>
                  <a:srgbClr val="222222"/>
                </a:solidFill>
                <a:latin typeface="Lato"/>
              </a:rPr>
              <a:t>, comen en 3 turnos.</a:t>
            </a:r>
          </a:p>
          <a:p>
            <a:pPr>
              <a:lnSpc>
                <a:spcPts val="2295"/>
              </a:lnSpc>
            </a:pPr>
            <a:r>
              <a:rPr lang="en-US" sz="1400" spc="70">
                <a:solidFill>
                  <a:srgbClr val="222222"/>
                </a:solidFill>
                <a:latin typeface="Lato"/>
              </a:rPr>
              <a:t>Los</a:t>
            </a:r>
            <a:r>
              <a:rPr lang="en-US" sz="1400" spc="70">
                <a:solidFill>
                  <a:srgbClr val="222222"/>
                </a:solidFill>
                <a:latin typeface="Lato Bold"/>
              </a:rPr>
              <a:t> monitores del comedor </a:t>
            </a:r>
            <a:r>
              <a:rPr lang="en-US" sz="1400" spc="70">
                <a:solidFill>
                  <a:srgbClr val="222222"/>
                </a:solidFill>
                <a:latin typeface="Lato"/>
              </a:rPr>
              <a:t>no sólo colaboran en la trasmisión de valores positivos relacionados con los buenos hábitos alimentarios, si no que durante el recreo de comedor se realizan actividades de plástica, manualidades, bailes, biblioteca, juegos populares y deportes.</a:t>
            </a:r>
          </a:p>
          <a:p>
            <a:pPr>
              <a:lnSpc>
                <a:spcPts val="2295"/>
              </a:lnSpc>
            </a:pPr>
            <a:r>
              <a:rPr lang="en-US" sz="1400" spc="70">
                <a:solidFill>
                  <a:srgbClr val="222222"/>
                </a:solidFill>
                <a:latin typeface="Lato Bold"/>
              </a:rPr>
              <a:t>Precio diario</a:t>
            </a:r>
            <a:r>
              <a:rPr lang="en-US" sz="1400" spc="70">
                <a:solidFill>
                  <a:srgbClr val="222222"/>
                </a:solidFill>
                <a:latin typeface="Lato"/>
              </a:rPr>
              <a:t> general del menú escolar es de </a:t>
            </a:r>
            <a:r>
              <a:rPr lang="en-US" sz="1400" spc="70">
                <a:solidFill>
                  <a:srgbClr val="222222"/>
                </a:solidFill>
                <a:latin typeface="Lato Bold"/>
              </a:rPr>
              <a:t>4,88€,</a:t>
            </a:r>
            <a:r>
              <a:rPr lang="en-US" sz="1400" spc="70">
                <a:solidFill>
                  <a:srgbClr val="222222"/>
                </a:solidFill>
                <a:latin typeface="Lato"/>
              </a:rPr>
              <a:t> el bono de 10 comidas es de 60€.</a:t>
            </a:r>
          </a:p>
        </p:txBody>
      </p:sp>
      <p:pic>
        <p:nvPicPr>
          <p:cNvPr id="58" name="Picture 58"/>
          <p:cNvPicPr>
            <a:picLocks noChangeAspect="1"/>
          </p:cNvPicPr>
          <p:nvPr/>
        </p:nvPicPr>
        <p:blipFill>
          <a:blip r:embed="rId3"/>
          <a:srcRect/>
          <a:stretch>
            <a:fillRect/>
          </a:stretch>
        </p:blipFill>
        <p:spPr>
          <a:xfrm>
            <a:off x="418607" y="210450"/>
            <a:ext cx="1110413" cy="1256041"/>
          </a:xfrm>
          <a:prstGeom prst="rect">
            <a:avLst/>
          </a:prstGeom>
        </p:spPr>
      </p:pic>
      <p:sp>
        <p:nvSpPr>
          <p:cNvPr id="59" name="TextBox 59"/>
          <p:cNvSpPr txBox="1"/>
          <p:nvPr/>
        </p:nvSpPr>
        <p:spPr>
          <a:xfrm>
            <a:off x="5394902" y="988695"/>
            <a:ext cx="9021536" cy="766445"/>
          </a:xfrm>
          <a:prstGeom prst="rect">
            <a:avLst/>
          </a:prstGeom>
        </p:spPr>
        <p:txBody>
          <a:bodyPr lIns="0" tIns="0" rIns="0" bIns="0" rtlCol="0" anchor="t">
            <a:spAutoFit/>
          </a:bodyPr>
          <a:lstStyle/>
          <a:p>
            <a:pPr>
              <a:lnSpc>
                <a:spcPts val="5590"/>
              </a:lnSpc>
            </a:pPr>
            <a:r>
              <a:rPr lang="en-US" sz="6500" spc="117">
                <a:solidFill>
                  <a:srgbClr val="050524"/>
                </a:solidFill>
                <a:latin typeface="Buffalo"/>
              </a:rPr>
              <a:t>El Comedor</a:t>
            </a:r>
          </a:p>
        </p:txBody>
      </p:sp>
    </p:spTree>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0836" y="1588655"/>
            <a:ext cx="9936948" cy="5819032"/>
            <a:chOff x="0" y="0"/>
            <a:chExt cx="13249264" cy="7758709"/>
          </a:xfrm>
        </p:grpSpPr>
        <p:sp>
          <p:nvSpPr>
            <p:cNvPr id="3" name="AutoShape 3"/>
            <p:cNvSpPr/>
            <p:nvPr/>
          </p:nvSpPr>
          <p:spPr>
            <a:xfrm>
              <a:off x="0" y="0"/>
              <a:ext cx="13249264" cy="7758709"/>
            </a:xfrm>
            <a:prstGeom prst="rect">
              <a:avLst/>
            </a:prstGeom>
            <a:solidFill>
              <a:srgbClr val="FFFFFF"/>
            </a:solidFill>
          </p:spPr>
        </p:sp>
      </p:grpSp>
      <p:grpSp>
        <p:nvGrpSpPr>
          <p:cNvPr id="4" name="Group 4"/>
          <p:cNvGrpSpPr/>
          <p:nvPr/>
        </p:nvGrpSpPr>
        <p:grpSpPr>
          <a:xfrm>
            <a:off x="0" y="1156558"/>
            <a:ext cx="9753600" cy="3549370"/>
            <a:chOff x="0" y="0"/>
            <a:chExt cx="13004800" cy="4732493"/>
          </a:xfrm>
        </p:grpSpPr>
        <p:pic>
          <p:nvPicPr>
            <p:cNvPr id="5" name="Picture 5"/>
            <p:cNvPicPr>
              <a:picLocks noChangeAspect="1"/>
            </p:cNvPicPr>
            <p:nvPr/>
          </p:nvPicPr>
          <p:blipFill>
            <a:blip r:embed="rId2"/>
            <a:srcRect t="13609" b="13609"/>
            <a:stretch>
              <a:fillRect/>
            </a:stretch>
          </p:blipFill>
          <p:spPr>
            <a:xfrm>
              <a:off x="0" y="0"/>
              <a:ext cx="13004800" cy="4732493"/>
            </a:xfrm>
            <a:prstGeom prst="rect">
              <a:avLst/>
            </a:prstGeom>
          </p:spPr>
        </p:pic>
      </p:grpSp>
      <p:grpSp>
        <p:nvGrpSpPr>
          <p:cNvPr id="6" name="Group 6"/>
          <p:cNvGrpSpPr>
            <a:grpSpLocks noChangeAspect="1"/>
          </p:cNvGrpSpPr>
          <p:nvPr/>
        </p:nvGrpSpPr>
        <p:grpSpPr>
          <a:xfrm>
            <a:off x="609600" y="364836"/>
            <a:ext cx="722683" cy="639322"/>
            <a:chOff x="0" y="0"/>
            <a:chExt cx="5712460" cy="4405630"/>
          </a:xfrm>
        </p:grpSpPr>
        <p:sp>
          <p:nvSpPr>
            <p:cNvPr id="7" name="Freeform 7"/>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 name="Freeform 8"/>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9" name="Freeform 9"/>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0" name="Freeform 10"/>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1" name="Freeform 11"/>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2" name="Freeform 12"/>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3" name="Freeform 13"/>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4" name="Freeform 14"/>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5" name="Freeform 15"/>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6" name="Freeform 16"/>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7" name="Freeform 17"/>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8" name="Freeform 18"/>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9" name="Freeform 19"/>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0" name="Freeform 20"/>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1" name="Freeform 21"/>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2" name="Freeform 22"/>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3" name="Freeform 23"/>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4" name="Freeform 24"/>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5" name="Freeform 25"/>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6" name="Freeform 26"/>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7" name="Freeform 27"/>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8" name="Freeform 28"/>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9" name="Freeform 29"/>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0" name="Freeform 30"/>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1" name="Freeform 31"/>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2" name="Freeform 32"/>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3" name="Freeform 33"/>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4" name="Freeform 34"/>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5" name="Freeform 35"/>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6" name="Freeform 36"/>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7" name="Freeform 37"/>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8" name="Freeform 38"/>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9" name="Freeform 39"/>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0" name="Freeform 40"/>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1" name="Freeform 41"/>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42" name="Freeform 42"/>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43" name="Freeform 43"/>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4" name="Freeform 44"/>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5" name="Freeform 45"/>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6" name="Freeform 46"/>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7" name="Freeform 47"/>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48" name="Freeform 48"/>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49" name="Freeform 49"/>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0" name="Freeform 50"/>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1" name="Freeform 51"/>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2" name="Freeform 52"/>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3" name="Freeform 53"/>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54" name="Freeform 54"/>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pic>
        <p:nvPicPr>
          <p:cNvPr id="55" name="Picture 55"/>
          <p:cNvPicPr>
            <a:picLocks noChangeAspect="1"/>
          </p:cNvPicPr>
          <p:nvPr/>
        </p:nvPicPr>
        <p:blipFill>
          <a:blip r:embed="rId3"/>
          <a:srcRect/>
          <a:stretch>
            <a:fillRect/>
          </a:stretch>
        </p:blipFill>
        <p:spPr>
          <a:xfrm>
            <a:off x="8606011" y="312727"/>
            <a:ext cx="832137" cy="941270"/>
          </a:xfrm>
          <a:prstGeom prst="rect">
            <a:avLst/>
          </a:prstGeom>
        </p:spPr>
      </p:pic>
      <p:sp>
        <p:nvSpPr>
          <p:cNvPr id="56" name="TextBox 56"/>
          <p:cNvSpPr txBox="1"/>
          <p:nvPr/>
        </p:nvSpPr>
        <p:spPr>
          <a:xfrm>
            <a:off x="263814" y="4788408"/>
            <a:ext cx="4612986" cy="2456942"/>
          </a:xfrm>
          <a:prstGeom prst="rect">
            <a:avLst/>
          </a:prstGeom>
        </p:spPr>
        <p:txBody>
          <a:bodyPr lIns="0" tIns="0" rIns="0" bIns="0" rtlCol="0" anchor="t">
            <a:spAutoFit/>
          </a:bodyPr>
          <a:lstStyle/>
          <a:p>
            <a:pPr>
              <a:lnSpc>
                <a:spcPts val="2224"/>
              </a:lnSpc>
            </a:pPr>
            <a:r>
              <a:rPr lang="en-US" sz="1600">
                <a:solidFill>
                  <a:srgbClr val="222222"/>
                </a:solidFill>
                <a:latin typeface="Arvo Bold"/>
              </a:rPr>
              <a:t>Horario lectivo </a:t>
            </a:r>
            <a:r>
              <a:rPr lang="en-US" sz="1600">
                <a:solidFill>
                  <a:srgbClr val="222222"/>
                </a:solidFill>
                <a:latin typeface="Arvo"/>
              </a:rPr>
              <a:t>en </a:t>
            </a:r>
            <a:r>
              <a:rPr lang="en-US" sz="1600">
                <a:solidFill>
                  <a:srgbClr val="222222"/>
                </a:solidFill>
                <a:latin typeface="Arvo Bold"/>
              </a:rPr>
              <a:t>Infantil/Primaria</a:t>
            </a:r>
            <a:r>
              <a:rPr lang="en-US" sz="1600">
                <a:solidFill>
                  <a:srgbClr val="222222"/>
                </a:solidFill>
                <a:latin typeface="Arvo"/>
              </a:rPr>
              <a:t> de 9:00 a 14:00 h.</a:t>
            </a:r>
          </a:p>
          <a:p>
            <a:pPr>
              <a:lnSpc>
                <a:spcPts val="2224"/>
              </a:lnSpc>
            </a:pPr>
            <a:r>
              <a:rPr lang="en-US" sz="1600">
                <a:solidFill>
                  <a:srgbClr val="222222"/>
                </a:solidFill>
                <a:latin typeface="Arvo Bold"/>
              </a:rPr>
              <a:t>Horario lectivo</a:t>
            </a:r>
            <a:r>
              <a:rPr lang="en-US" sz="1600">
                <a:solidFill>
                  <a:srgbClr val="222222"/>
                </a:solidFill>
                <a:latin typeface="Arvo"/>
              </a:rPr>
              <a:t> en </a:t>
            </a:r>
            <a:r>
              <a:rPr lang="en-US" sz="1600">
                <a:solidFill>
                  <a:srgbClr val="222222"/>
                </a:solidFill>
                <a:latin typeface="Arvo Bold"/>
              </a:rPr>
              <a:t>Secundaria </a:t>
            </a:r>
            <a:r>
              <a:rPr lang="en-US" sz="1600">
                <a:solidFill>
                  <a:srgbClr val="222222"/>
                </a:solidFill>
                <a:latin typeface="Arvo"/>
              </a:rPr>
              <a:t>de 8:10 a 14:05/ 15:00 h.</a:t>
            </a:r>
          </a:p>
          <a:p>
            <a:pPr>
              <a:lnSpc>
                <a:spcPts val="2224"/>
              </a:lnSpc>
            </a:pPr>
            <a:r>
              <a:rPr lang="en-US" sz="1600">
                <a:solidFill>
                  <a:srgbClr val="222222"/>
                </a:solidFill>
                <a:latin typeface="Arvo"/>
              </a:rPr>
              <a:t>Las </a:t>
            </a:r>
            <a:r>
              <a:rPr lang="en-US" sz="1600">
                <a:solidFill>
                  <a:srgbClr val="222222"/>
                </a:solidFill>
                <a:latin typeface="Arvo Bold"/>
              </a:rPr>
              <a:t>sesiones </a:t>
            </a:r>
            <a:r>
              <a:rPr lang="en-US" sz="1600">
                <a:solidFill>
                  <a:srgbClr val="222222"/>
                </a:solidFill>
                <a:latin typeface="Arvo"/>
              </a:rPr>
              <a:t>son de</a:t>
            </a:r>
            <a:r>
              <a:rPr lang="en-US" sz="1600">
                <a:solidFill>
                  <a:srgbClr val="222222"/>
                </a:solidFill>
                <a:latin typeface="Arvo Bold"/>
              </a:rPr>
              <a:t> </a:t>
            </a:r>
            <a:r>
              <a:rPr lang="en-US" sz="1600">
                <a:solidFill>
                  <a:srgbClr val="222222"/>
                </a:solidFill>
                <a:latin typeface="Arvo"/>
              </a:rPr>
              <a:t>45 min. en Primaria y de 55 min. en Secundaria.</a:t>
            </a:r>
          </a:p>
          <a:p>
            <a:pPr>
              <a:lnSpc>
                <a:spcPts val="2224"/>
              </a:lnSpc>
            </a:pPr>
            <a:r>
              <a:rPr lang="en-US" sz="1600">
                <a:solidFill>
                  <a:srgbClr val="222222"/>
                </a:solidFill>
                <a:latin typeface="Arvo"/>
              </a:rPr>
              <a:t>El </a:t>
            </a:r>
            <a:r>
              <a:rPr lang="en-US" sz="1600">
                <a:solidFill>
                  <a:srgbClr val="222222"/>
                </a:solidFill>
                <a:latin typeface="Arvo Bold"/>
              </a:rPr>
              <a:t>recreo</a:t>
            </a:r>
            <a:r>
              <a:rPr lang="en-US" sz="1600">
                <a:solidFill>
                  <a:srgbClr val="222222"/>
                </a:solidFill>
                <a:latin typeface="Arvo"/>
              </a:rPr>
              <a:t> es de 30 min.en Infantil/Primaria y 25 min. en Secundaria.</a:t>
            </a:r>
          </a:p>
          <a:p>
            <a:pPr>
              <a:lnSpc>
                <a:spcPts val="1959"/>
              </a:lnSpc>
            </a:pPr>
            <a:endParaRPr lang="en-US" sz="1600">
              <a:solidFill>
                <a:srgbClr val="222222"/>
              </a:solidFill>
              <a:latin typeface="Arvo"/>
            </a:endParaRPr>
          </a:p>
        </p:txBody>
      </p:sp>
      <p:sp>
        <p:nvSpPr>
          <p:cNvPr id="57" name="TextBox 57"/>
          <p:cNvSpPr txBox="1"/>
          <p:nvPr/>
        </p:nvSpPr>
        <p:spPr>
          <a:xfrm>
            <a:off x="244651" y="1261333"/>
            <a:ext cx="5297516" cy="2190115"/>
          </a:xfrm>
          <a:prstGeom prst="rect">
            <a:avLst/>
          </a:prstGeom>
        </p:spPr>
        <p:txBody>
          <a:bodyPr lIns="0" tIns="0" rIns="0" bIns="0" rtlCol="0" anchor="t">
            <a:spAutoFit/>
          </a:bodyPr>
          <a:lstStyle/>
          <a:p>
            <a:pPr>
              <a:lnSpc>
                <a:spcPts val="8480"/>
              </a:lnSpc>
            </a:pPr>
            <a:r>
              <a:rPr lang="en-US" sz="8000">
                <a:solidFill>
                  <a:srgbClr val="24253B"/>
                </a:solidFill>
                <a:latin typeface="Buffalo"/>
              </a:rPr>
              <a:t>Horarios y Servicios del centro</a:t>
            </a:r>
          </a:p>
        </p:txBody>
      </p:sp>
      <p:sp>
        <p:nvSpPr>
          <p:cNvPr id="58" name="TextBox 58"/>
          <p:cNvSpPr txBox="1"/>
          <p:nvPr/>
        </p:nvSpPr>
        <p:spPr>
          <a:xfrm>
            <a:off x="1636428" y="554762"/>
            <a:ext cx="7534589" cy="306419"/>
          </a:xfrm>
          <a:prstGeom prst="rect">
            <a:avLst/>
          </a:prstGeom>
        </p:spPr>
        <p:txBody>
          <a:bodyPr lIns="0" tIns="0" rIns="0" bIns="0" rtlCol="0" anchor="t">
            <a:spAutoFit/>
          </a:bodyPr>
          <a:lstStyle/>
          <a:p>
            <a:pPr>
              <a:lnSpc>
                <a:spcPts val="2535"/>
              </a:lnSpc>
            </a:pPr>
            <a:r>
              <a:rPr lang="en-US" sz="1811" spc="181">
                <a:solidFill>
                  <a:srgbClr val="050524"/>
                </a:solidFill>
                <a:latin typeface="Alfa Slab One Bold"/>
              </a:rPr>
              <a:t>CEIPSO EL CANTIZAL</a:t>
            </a:r>
          </a:p>
        </p:txBody>
      </p:sp>
      <p:sp>
        <p:nvSpPr>
          <p:cNvPr id="59" name="TextBox 59"/>
          <p:cNvSpPr txBox="1"/>
          <p:nvPr/>
        </p:nvSpPr>
        <p:spPr>
          <a:xfrm>
            <a:off x="5140614" y="4740783"/>
            <a:ext cx="4612986" cy="2386457"/>
          </a:xfrm>
          <a:prstGeom prst="rect">
            <a:avLst/>
          </a:prstGeom>
        </p:spPr>
        <p:txBody>
          <a:bodyPr lIns="0" tIns="0" rIns="0" bIns="0" rtlCol="0" anchor="t">
            <a:spAutoFit/>
          </a:bodyPr>
          <a:lstStyle/>
          <a:p>
            <a:pPr>
              <a:lnSpc>
                <a:spcPts val="2704"/>
              </a:lnSpc>
            </a:pPr>
            <a:r>
              <a:rPr lang="en-US" sz="1600">
                <a:solidFill>
                  <a:srgbClr val="222222"/>
                </a:solidFill>
                <a:latin typeface="Arvo"/>
              </a:rPr>
              <a:t>El horario de </a:t>
            </a:r>
            <a:r>
              <a:rPr lang="en-US" sz="1600">
                <a:solidFill>
                  <a:srgbClr val="222222"/>
                </a:solidFill>
                <a:latin typeface="Arvo Bold"/>
              </a:rPr>
              <a:t>Secretaría </a:t>
            </a:r>
            <a:r>
              <a:rPr lang="en-US" sz="1600">
                <a:solidFill>
                  <a:srgbClr val="222222"/>
                </a:solidFill>
                <a:latin typeface="Arvo"/>
              </a:rPr>
              <a:t>es de 9:00 a 14:00 h.</a:t>
            </a:r>
          </a:p>
          <a:p>
            <a:pPr>
              <a:lnSpc>
                <a:spcPts val="2704"/>
              </a:lnSpc>
            </a:pPr>
            <a:r>
              <a:rPr lang="en-US" sz="1600">
                <a:solidFill>
                  <a:srgbClr val="222222"/>
                </a:solidFill>
                <a:latin typeface="Arvo"/>
              </a:rPr>
              <a:t>El horario del </a:t>
            </a:r>
            <a:r>
              <a:rPr lang="en-US" sz="1600">
                <a:solidFill>
                  <a:srgbClr val="222222"/>
                </a:solidFill>
                <a:latin typeface="Arvo Bold"/>
              </a:rPr>
              <a:t>comedor </a:t>
            </a:r>
            <a:r>
              <a:rPr lang="en-US" sz="1600">
                <a:solidFill>
                  <a:srgbClr val="222222"/>
                </a:solidFill>
                <a:latin typeface="Arvo"/>
              </a:rPr>
              <a:t>escolar de 14:00 a 16:00 h.</a:t>
            </a:r>
          </a:p>
          <a:p>
            <a:pPr>
              <a:lnSpc>
                <a:spcPts val="2704"/>
              </a:lnSpc>
            </a:pPr>
            <a:r>
              <a:rPr lang="en-US" sz="1600">
                <a:solidFill>
                  <a:srgbClr val="222222"/>
                </a:solidFill>
                <a:latin typeface="Arvo"/>
              </a:rPr>
              <a:t>El horario de </a:t>
            </a:r>
            <a:r>
              <a:rPr lang="en-US" sz="1600">
                <a:solidFill>
                  <a:srgbClr val="222222"/>
                </a:solidFill>
                <a:latin typeface="Arvo Bold"/>
              </a:rPr>
              <a:t>enfermería </a:t>
            </a:r>
            <a:r>
              <a:rPr lang="en-US" sz="1600">
                <a:solidFill>
                  <a:srgbClr val="222222"/>
                </a:solidFill>
                <a:latin typeface="Arvo"/>
              </a:rPr>
              <a:t>de 8:30 a 15:00 h.</a:t>
            </a:r>
          </a:p>
          <a:p>
            <a:pPr>
              <a:lnSpc>
                <a:spcPts val="2704"/>
              </a:lnSpc>
            </a:pPr>
            <a:r>
              <a:rPr lang="en-US" sz="1600">
                <a:solidFill>
                  <a:srgbClr val="222222"/>
                </a:solidFill>
                <a:latin typeface="Arvo Bold"/>
              </a:rPr>
              <a:t>Primeros del cole</a:t>
            </a:r>
            <a:r>
              <a:rPr lang="en-US" sz="1600">
                <a:solidFill>
                  <a:srgbClr val="222222"/>
                </a:solidFill>
                <a:latin typeface="Arvo"/>
              </a:rPr>
              <a:t> de 7:30 a 9:00 h.</a:t>
            </a:r>
          </a:p>
          <a:p>
            <a:pPr>
              <a:lnSpc>
                <a:spcPts val="2704"/>
              </a:lnSpc>
            </a:pPr>
            <a:r>
              <a:rPr lang="en-US" sz="1600">
                <a:solidFill>
                  <a:srgbClr val="222222"/>
                </a:solidFill>
                <a:latin typeface="Arvo Bold"/>
              </a:rPr>
              <a:t>Últimos del cole</a:t>
            </a:r>
            <a:r>
              <a:rPr lang="en-US" sz="1600">
                <a:solidFill>
                  <a:srgbClr val="222222"/>
                </a:solidFill>
                <a:latin typeface="Arvo"/>
              </a:rPr>
              <a:t> de 16:00 a 18:30 h.</a:t>
            </a:r>
          </a:p>
          <a:p>
            <a:pPr>
              <a:lnSpc>
                <a:spcPts val="2704"/>
              </a:lnSpc>
            </a:pPr>
            <a:r>
              <a:rPr lang="en-US" sz="1600">
                <a:solidFill>
                  <a:srgbClr val="222222"/>
                </a:solidFill>
                <a:latin typeface="Arvo Bold"/>
              </a:rPr>
              <a:t>Días sin cole</a:t>
            </a:r>
            <a:r>
              <a:rPr lang="en-US" sz="1600">
                <a:solidFill>
                  <a:srgbClr val="222222"/>
                </a:solidFill>
                <a:latin typeface="Arvo"/>
              </a:rPr>
              <a:t>.</a:t>
            </a:r>
          </a:p>
        </p:txBody>
      </p:sp>
    </p:spTree>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891" y="1588655"/>
            <a:ext cx="9881425" cy="5753827"/>
            <a:chOff x="0" y="0"/>
            <a:chExt cx="13175233" cy="7671770"/>
          </a:xfrm>
        </p:grpSpPr>
        <p:sp>
          <p:nvSpPr>
            <p:cNvPr id="3" name="Freeform 3"/>
            <p:cNvSpPr/>
            <p:nvPr/>
          </p:nvSpPr>
          <p:spPr>
            <a:xfrm>
              <a:off x="0" y="0"/>
              <a:ext cx="13175233" cy="7671770"/>
            </a:xfrm>
            <a:custGeom>
              <a:avLst/>
              <a:gdLst/>
              <a:ahLst/>
              <a:cxnLst/>
              <a:rect l="l" t="t" r="r" b="b"/>
              <a:pathLst>
                <a:path w="13175233" h="7671770">
                  <a:moveTo>
                    <a:pt x="0" y="0"/>
                  </a:moveTo>
                  <a:lnTo>
                    <a:pt x="13175233" y="0"/>
                  </a:lnTo>
                  <a:lnTo>
                    <a:pt x="13175233" y="7671770"/>
                  </a:lnTo>
                  <a:lnTo>
                    <a:pt x="0" y="7671770"/>
                  </a:lnTo>
                  <a:close/>
                </a:path>
              </a:pathLst>
            </a:custGeom>
            <a:solidFill>
              <a:srgbClr val="F4BC33"/>
            </a:solidFill>
          </p:spPr>
        </p:sp>
      </p:grpSp>
      <p:sp>
        <p:nvSpPr>
          <p:cNvPr id="4" name="TextBox 4"/>
          <p:cNvSpPr txBox="1"/>
          <p:nvPr/>
        </p:nvSpPr>
        <p:spPr>
          <a:xfrm>
            <a:off x="1367967" y="534234"/>
            <a:ext cx="7534589" cy="306419"/>
          </a:xfrm>
          <a:prstGeom prst="rect">
            <a:avLst/>
          </a:prstGeom>
        </p:spPr>
        <p:txBody>
          <a:bodyPr lIns="0" tIns="0" rIns="0" bIns="0" rtlCol="0" anchor="t">
            <a:spAutoFit/>
          </a:bodyPr>
          <a:lstStyle/>
          <a:p>
            <a:pPr algn="just">
              <a:lnSpc>
                <a:spcPts val="2535"/>
              </a:lnSpc>
            </a:pPr>
            <a:r>
              <a:rPr lang="en-US" sz="1811" spc="181">
                <a:solidFill>
                  <a:srgbClr val="222222"/>
                </a:solidFill>
                <a:latin typeface="Alfa Slab One Bold"/>
              </a:rPr>
              <a:t>AMPA CEIPSO EL CANTIZAL</a:t>
            </a:r>
          </a:p>
        </p:txBody>
      </p:sp>
      <p:grpSp>
        <p:nvGrpSpPr>
          <p:cNvPr id="5" name="Group 5"/>
          <p:cNvGrpSpPr>
            <a:grpSpLocks noChangeAspect="1"/>
          </p:cNvGrpSpPr>
          <p:nvPr/>
        </p:nvGrpSpPr>
        <p:grpSpPr>
          <a:xfrm>
            <a:off x="370179" y="386833"/>
            <a:ext cx="722683" cy="639322"/>
            <a:chOff x="0" y="0"/>
            <a:chExt cx="5712460" cy="4405630"/>
          </a:xfrm>
        </p:grpSpPr>
        <p:sp>
          <p:nvSpPr>
            <p:cNvPr id="6" name="Freeform 6"/>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 name="Freeform 7"/>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 name="Freeform 8"/>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9" name="Freeform 9"/>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0" name="Freeform 10"/>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1" name="Freeform 11"/>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2" name="Freeform 12"/>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3" name="Freeform 13"/>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4" name="Freeform 14"/>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5" name="Freeform 15"/>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6" name="Freeform 16"/>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7" name="Freeform 17"/>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8" name="Freeform 18"/>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9" name="Freeform 19"/>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0" name="Freeform 20"/>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1" name="Freeform 21"/>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2" name="Freeform 22"/>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3" name="Freeform 23"/>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4" name="Freeform 24"/>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5" name="Freeform 25"/>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6" name="Freeform 26"/>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7" name="Freeform 27"/>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8" name="Freeform 28"/>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9" name="Freeform 29"/>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0" name="Freeform 30"/>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1" name="Freeform 31"/>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2" name="Freeform 32"/>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3" name="Freeform 33"/>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4" name="Freeform 34"/>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5" name="Freeform 35"/>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6" name="Freeform 36"/>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7" name="Freeform 37"/>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8" name="Freeform 38"/>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9" name="Freeform 39"/>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0" name="Freeform 40"/>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41" name="Freeform 41"/>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42" name="Freeform 42"/>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3" name="Freeform 43"/>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4" name="Freeform 44"/>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5" name="Freeform 45"/>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6" name="Freeform 46"/>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47" name="Freeform 47"/>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48" name="Freeform 48"/>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9" name="Freeform 49"/>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0" name="Freeform 50"/>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1" name="Freeform 51"/>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2" name="Freeform 52"/>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53" name="Freeform 53"/>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grpSp>
        <p:nvGrpSpPr>
          <p:cNvPr id="54" name="Group 54"/>
          <p:cNvGrpSpPr/>
          <p:nvPr/>
        </p:nvGrpSpPr>
        <p:grpSpPr>
          <a:xfrm>
            <a:off x="0" y="1607411"/>
            <a:ext cx="5135262" cy="5735071"/>
            <a:chOff x="0" y="0"/>
            <a:chExt cx="6847016" cy="7646762"/>
          </a:xfrm>
        </p:grpSpPr>
        <p:pic>
          <p:nvPicPr>
            <p:cNvPr id="55" name="Picture 55"/>
            <p:cNvPicPr>
              <a:picLocks noChangeAspect="1"/>
            </p:cNvPicPr>
            <p:nvPr/>
          </p:nvPicPr>
          <p:blipFill>
            <a:blip r:embed="rId2"/>
            <a:srcRect l="30748" r="30748"/>
            <a:stretch>
              <a:fillRect/>
            </a:stretch>
          </p:blipFill>
          <p:spPr>
            <a:xfrm>
              <a:off x="0" y="0"/>
              <a:ext cx="6847016" cy="7646762"/>
            </a:xfrm>
            <a:prstGeom prst="rect">
              <a:avLst/>
            </a:prstGeom>
          </p:spPr>
        </p:pic>
      </p:grpSp>
      <p:grpSp>
        <p:nvGrpSpPr>
          <p:cNvPr id="56" name="Group 56"/>
          <p:cNvGrpSpPr/>
          <p:nvPr/>
        </p:nvGrpSpPr>
        <p:grpSpPr>
          <a:xfrm>
            <a:off x="5375994" y="1709140"/>
            <a:ext cx="4159827" cy="5422694"/>
            <a:chOff x="0" y="0"/>
            <a:chExt cx="5546436" cy="7230258"/>
          </a:xfrm>
        </p:grpSpPr>
        <p:sp>
          <p:nvSpPr>
            <p:cNvPr id="57" name="TextBox 57"/>
            <p:cNvSpPr txBox="1"/>
            <p:nvPr/>
          </p:nvSpPr>
          <p:spPr>
            <a:xfrm>
              <a:off x="0" y="-57150"/>
              <a:ext cx="5546436" cy="1282531"/>
            </a:xfrm>
            <a:prstGeom prst="rect">
              <a:avLst/>
            </a:prstGeom>
          </p:spPr>
          <p:txBody>
            <a:bodyPr lIns="0" tIns="0" rIns="0" bIns="0" rtlCol="0" anchor="t">
              <a:spAutoFit/>
            </a:bodyPr>
            <a:lstStyle/>
            <a:p>
              <a:pPr>
                <a:lnSpc>
                  <a:spcPts val="3944"/>
                </a:lnSpc>
              </a:pPr>
              <a:r>
                <a:rPr lang="en-US" sz="2817">
                  <a:solidFill>
                    <a:srgbClr val="222222"/>
                  </a:solidFill>
                  <a:latin typeface="Arvo"/>
                </a:rPr>
                <a:t>Trabajamos por una escuela inclusiva.</a:t>
              </a:r>
            </a:p>
          </p:txBody>
        </p:sp>
        <p:sp>
          <p:nvSpPr>
            <p:cNvPr id="58" name="TextBox 58"/>
            <p:cNvSpPr txBox="1"/>
            <p:nvPr/>
          </p:nvSpPr>
          <p:spPr>
            <a:xfrm>
              <a:off x="0" y="1560936"/>
              <a:ext cx="5546436" cy="5669322"/>
            </a:xfrm>
            <a:prstGeom prst="rect">
              <a:avLst/>
            </a:prstGeom>
          </p:spPr>
          <p:txBody>
            <a:bodyPr lIns="0" tIns="0" rIns="0" bIns="0" rtlCol="0" anchor="t">
              <a:spAutoFit/>
            </a:bodyPr>
            <a:lstStyle/>
            <a:p>
              <a:pPr>
                <a:lnSpc>
                  <a:spcPts val="2291"/>
                </a:lnSpc>
              </a:pPr>
              <a:r>
                <a:rPr lang="en-US" sz="1450" spc="72">
                  <a:solidFill>
                    <a:srgbClr val="222222"/>
                  </a:solidFill>
                  <a:latin typeface="Lato"/>
                </a:rPr>
                <a:t>Nuestro centro es Centro Preferente para alumnos con Trastorno del Espectro Autista.</a:t>
              </a:r>
            </a:p>
            <a:p>
              <a:pPr>
                <a:lnSpc>
                  <a:spcPts val="2291"/>
                </a:lnSpc>
              </a:pPr>
              <a:r>
                <a:rPr lang="en-US" sz="1450" spc="72">
                  <a:solidFill>
                    <a:srgbClr val="222222"/>
                  </a:solidFill>
                  <a:latin typeface="Lato"/>
                </a:rPr>
                <a:t>Actualmente contamos con </a:t>
              </a:r>
              <a:r>
                <a:rPr lang="en-US" sz="1450" spc="72">
                  <a:solidFill>
                    <a:srgbClr val="222222"/>
                  </a:solidFill>
                  <a:latin typeface="Lato Bold"/>
                </a:rPr>
                <a:t>2 aulas </a:t>
              </a:r>
              <a:r>
                <a:rPr lang="en-US" sz="1450" spc="72">
                  <a:solidFill>
                    <a:srgbClr val="222222"/>
                  </a:solidFill>
                  <a:latin typeface="Lato"/>
                </a:rPr>
                <a:t>en el centro. Una que da cobertura a los alumnos más pequeños, y otra que llega a los alumnos de Secundaria.</a:t>
              </a:r>
            </a:p>
            <a:p>
              <a:pPr>
                <a:lnSpc>
                  <a:spcPts val="2291"/>
                </a:lnSpc>
              </a:pPr>
              <a:r>
                <a:rPr lang="en-US" sz="1450" spc="72">
                  <a:solidFill>
                    <a:srgbClr val="222222"/>
                  </a:solidFill>
                  <a:latin typeface="Lato"/>
                </a:rPr>
                <a:t>Nuestras aulas de apoyo pretenden</a:t>
              </a:r>
              <a:r>
                <a:rPr lang="en-US" sz="1450" spc="72">
                  <a:solidFill>
                    <a:srgbClr val="222222"/>
                  </a:solidFill>
                  <a:latin typeface="Lato Bold"/>
                </a:rPr>
                <a:t> actuar de enlace con el aula</a:t>
              </a:r>
              <a:r>
                <a:rPr lang="en-US" sz="1450" spc="72">
                  <a:solidFill>
                    <a:srgbClr val="222222"/>
                  </a:solidFill>
                  <a:latin typeface="Lato"/>
                </a:rPr>
                <a:t>, su finalidad es la integración de nuestros alumnos en el aula ordinaria.</a:t>
              </a:r>
            </a:p>
            <a:p>
              <a:pPr>
                <a:lnSpc>
                  <a:spcPts val="2291"/>
                </a:lnSpc>
              </a:pPr>
              <a:r>
                <a:rPr lang="en-US" sz="1450" spc="72">
                  <a:solidFill>
                    <a:srgbClr val="222222"/>
                  </a:solidFill>
                  <a:latin typeface="Lato"/>
                </a:rPr>
                <a:t>Disponemos de una </a:t>
              </a:r>
              <a:r>
                <a:rPr lang="en-US" sz="1450" spc="72">
                  <a:solidFill>
                    <a:srgbClr val="222222"/>
                  </a:solidFill>
                  <a:latin typeface="Lato Bold"/>
                </a:rPr>
                <a:t>especialista en Pedagogía</a:t>
              </a:r>
            </a:p>
            <a:p>
              <a:pPr>
                <a:lnSpc>
                  <a:spcPts val="2291"/>
                </a:lnSpc>
              </a:pPr>
              <a:r>
                <a:rPr lang="en-US" sz="1450" spc="72">
                  <a:solidFill>
                    <a:srgbClr val="222222"/>
                  </a:solidFill>
                  <a:latin typeface="Lato Bold"/>
                </a:rPr>
                <a:t>Terapéutica</a:t>
              </a:r>
              <a:r>
                <a:rPr lang="en-US" sz="1450" spc="72">
                  <a:solidFill>
                    <a:srgbClr val="222222"/>
                  </a:solidFill>
                  <a:latin typeface="Lato"/>
                </a:rPr>
                <a:t>, una </a:t>
              </a:r>
              <a:r>
                <a:rPr lang="en-US" sz="1450" spc="72">
                  <a:solidFill>
                    <a:srgbClr val="222222"/>
                  </a:solidFill>
                  <a:latin typeface="Lato Bold"/>
                </a:rPr>
                <a:t>especialista en Audición y Lenguaje</a:t>
              </a:r>
              <a:r>
                <a:rPr lang="en-US" sz="1450" spc="72">
                  <a:solidFill>
                    <a:srgbClr val="222222"/>
                  </a:solidFill>
                  <a:latin typeface="Lato"/>
                </a:rPr>
                <a:t> junto con </a:t>
              </a:r>
              <a:r>
                <a:rPr lang="en-US" sz="1450" spc="72">
                  <a:solidFill>
                    <a:srgbClr val="222222"/>
                  </a:solidFill>
                  <a:latin typeface="Lato Bold"/>
                </a:rPr>
                <a:t>dos integradoras</a:t>
              </a:r>
            </a:p>
            <a:p>
              <a:pPr>
                <a:lnSpc>
                  <a:spcPts val="2291"/>
                </a:lnSpc>
              </a:pPr>
              <a:r>
                <a:rPr lang="en-US" sz="1450" spc="72">
                  <a:solidFill>
                    <a:srgbClr val="222222"/>
                  </a:solidFill>
                  <a:latin typeface="Lato Bold"/>
                </a:rPr>
                <a:t>sociales.</a:t>
              </a:r>
            </a:p>
            <a:p>
              <a:pPr>
                <a:lnSpc>
                  <a:spcPts val="2291"/>
                </a:lnSpc>
              </a:pPr>
              <a:r>
                <a:rPr lang="en-US" sz="1450" spc="72">
                  <a:solidFill>
                    <a:srgbClr val="222222"/>
                  </a:solidFill>
                  <a:latin typeface="Lato"/>
                </a:rPr>
                <a:t>Actualmente hay </a:t>
              </a:r>
              <a:r>
                <a:rPr lang="en-US" sz="1450" spc="72">
                  <a:solidFill>
                    <a:srgbClr val="222222"/>
                  </a:solidFill>
                  <a:latin typeface="Lato Bold"/>
                </a:rPr>
                <a:t>ocho alumnos</a:t>
              </a:r>
              <a:r>
                <a:rPr lang="en-US" sz="1450" spc="72">
                  <a:solidFill>
                    <a:srgbClr val="222222"/>
                  </a:solidFill>
                  <a:latin typeface="Lato"/>
                </a:rPr>
                <a:t> en estas aulas.</a:t>
              </a:r>
            </a:p>
          </p:txBody>
        </p:sp>
      </p:grpSp>
      <p:pic>
        <p:nvPicPr>
          <p:cNvPr id="59" name="Picture 59"/>
          <p:cNvPicPr>
            <a:picLocks noChangeAspect="1"/>
          </p:cNvPicPr>
          <p:nvPr/>
        </p:nvPicPr>
        <p:blipFill>
          <a:blip r:embed="rId3"/>
          <a:srcRect/>
          <a:stretch>
            <a:fillRect/>
          </a:stretch>
        </p:blipFill>
        <p:spPr>
          <a:xfrm>
            <a:off x="8273008" y="212633"/>
            <a:ext cx="1110413" cy="1256041"/>
          </a:xfrm>
          <a:prstGeom prst="rect">
            <a:avLst/>
          </a:prstGeom>
        </p:spPr>
      </p:pic>
      <p:sp>
        <p:nvSpPr>
          <p:cNvPr id="60" name="TextBox 60"/>
          <p:cNvSpPr txBox="1"/>
          <p:nvPr/>
        </p:nvSpPr>
        <p:spPr>
          <a:xfrm>
            <a:off x="1367967" y="1059728"/>
            <a:ext cx="9021536" cy="766445"/>
          </a:xfrm>
          <a:prstGeom prst="rect">
            <a:avLst/>
          </a:prstGeom>
        </p:spPr>
        <p:txBody>
          <a:bodyPr lIns="0" tIns="0" rIns="0" bIns="0" rtlCol="0" anchor="t">
            <a:spAutoFit/>
          </a:bodyPr>
          <a:lstStyle/>
          <a:p>
            <a:pPr algn="just">
              <a:lnSpc>
                <a:spcPts val="5590"/>
              </a:lnSpc>
            </a:pPr>
            <a:r>
              <a:rPr lang="en-US" sz="6500" spc="117">
                <a:solidFill>
                  <a:srgbClr val="24253B"/>
                </a:solidFill>
                <a:latin typeface="Buffalo"/>
              </a:rPr>
              <a:t>Aula TGD</a:t>
            </a:r>
          </a:p>
        </p:txBody>
      </p:sp>
    </p:spTree>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0836" y="1588655"/>
            <a:ext cx="9936948" cy="5819032"/>
            <a:chOff x="0" y="0"/>
            <a:chExt cx="13249264" cy="7758709"/>
          </a:xfrm>
        </p:grpSpPr>
        <p:sp>
          <p:nvSpPr>
            <p:cNvPr id="3" name="AutoShape 3"/>
            <p:cNvSpPr/>
            <p:nvPr/>
          </p:nvSpPr>
          <p:spPr>
            <a:xfrm>
              <a:off x="0" y="0"/>
              <a:ext cx="13249264" cy="7758709"/>
            </a:xfrm>
            <a:prstGeom prst="rect">
              <a:avLst/>
            </a:prstGeom>
            <a:solidFill>
              <a:srgbClr val="FFFFFF"/>
            </a:solidFill>
          </p:spPr>
        </p:sp>
      </p:grpSp>
      <p:grpSp>
        <p:nvGrpSpPr>
          <p:cNvPr id="4" name="Group 4"/>
          <p:cNvGrpSpPr/>
          <p:nvPr/>
        </p:nvGrpSpPr>
        <p:grpSpPr>
          <a:xfrm>
            <a:off x="0" y="1253997"/>
            <a:ext cx="9753600" cy="4717986"/>
            <a:chOff x="0" y="0"/>
            <a:chExt cx="13004800" cy="6290648"/>
          </a:xfrm>
        </p:grpSpPr>
        <p:pic>
          <p:nvPicPr>
            <p:cNvPr id="5" name="Picture 5"/>
            <p:cNvPicPr>
              <a:picLocks noChangeAspect="1"/>
            </p:cNvPicPr>
            <p:nvPr/>
          </p:nvPicPr>
          <p:blipFill>
            <a:blip r:embed="rId2"/>
            <a:srcRect t="26416" b="1025"/>
            <a:stretch>
              <a:fillRect/>
            </a:stretch>
          </p:blipFill>
          <p:spPr>
            <a:xfrm>
              <a:off x="0" y="0"/>
              <a:ext cx="13004800" cy="6290648"/>
            </a:xfrm>
            <a:prstGeom prst="rect">
              <a:avLst/>
            </a:prstGeom>
          </p:spPr>
        </p:pic>
      </p:grpSp>
      <p:pic>
        <p:nvPicPr>
          <p:cNvPr id="6" name="Picture 6"/>
          <p:cNvPicPr>
            <a:picLocks noChangeAspect="1"/>
          </p:cNvPicPr>
          <p:nvPr/>
        </p:nvPicPr>
        <p:blipFill>
          <a:blip r:embed="rId3"/>
          <a:srcRect/>
          <a:stretch>
            <a:fillRect/>
          </a:stretch>
        </p:blipFill>
        <p:spPr>
          <a:xfrm>
            <a:off x="-110836" y="5971983"/>
            <a:ext cx="9904176" cy="1865937"/>
          </a:xfrm>
          <a:prstGeom prst="rect">
            <a:avLst/>
          </a:prstGeom>
        </p:spPr>
      </p:pic>
      <p:grpSp>
        <p:nvGrpSpPr>
          <p:cNvPr id="7" name="Group 7"/>
          <p:cNvGrpSpPr>
            <a:grpSpLocks noChangeAspect="1"/>
          </p:cNvGrpSpPr>
          <p:nvPr/>
        </p:nvGrpSpPr>
        <p:grpSpPr>
          <a:xfrm>
            <a:off x="609600" y="517236"/>
            <a:ext cx="722683" cy="639322"/>
            <a:chOff x="0" y="0"/>
            <a:chExt cx="5712460" cy="4405630"/>
          </a:xfrm>
        </p:grpSpPr>
        <p:sp>
          <p:nvSpPr>
            <p:cNvPr id="8" name="Freeform 8"/>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9" name="Freeform 9"/>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0" name="Freeform 10"/>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1" name="Freeform 11"/>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2" name="Freeform 12"/>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3" name="Freeform 13"/>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4" name="Freeform 14"/>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5" name="Freeform 15"/>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6" name="Freeform 16"/>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7" name="Freeform 17"/>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8" name="Freeform 18"/>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9" name="Freeform 19"/>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0" name="Freeform 20"/>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1" name="Freeform 21"/>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2" name="Freeform 22"/>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3" name="Freeform 23"/>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4" name="Freeform 24"/>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5" name="Freeform 25"/>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6" name="Freeform 26"/>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7" name="Freeform 27"/>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8" name="Freeform 28"/>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9" name="Freeform 29"/>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0" name="Freeform 30"/>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1" name="Freeform 31"/>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2" name="Freeform 32"/>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3" name="Freeform 33"/>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4" name="Freeform 34"/>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5" name="Freeform 35"/>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6" name="Freeform 36"/>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7" name="Freeform 37"/>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8" name="Freeform 38"/>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9" name="Freeform 39"/>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0" name="Freeform 40"/>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1" name="Freeform 41"/>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2" name="Freeform 42"/>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43" name="Freeform 43"/>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44" name="Freeform 44"/>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5" name="Freeform 45"/>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6" name="Freeform 46"/>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7" name="Freeform 47"/>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8" name="Freeform 48"/>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49" name="Freeform 49"/>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50" name="Freeform 50"/>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1" name="Freeform 51"/>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2" name="Freeform 52"/>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3" name="Freeform 53"/>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4" name="Freeform 54"/>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55" name="Freeform 55"/>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pic>
        <p:nvPicPr>
          <p:cNvPr id="56" name="Picture 56"/>
          <p:cNvPicPr>
            <a:picLocks noChangeAspect="1"/>
          </p:cNvPicPr>
          <p:nvPr/>
        </p:nvPicPr>
        <p:blipFill>
          <a:blip r:embed="rId4"/>
          <a:srcRect/>
          <a:stretch>
            <a:fillRect/>
          </a:stretch>
        </p:blipFill>
        <p:spPr>
          <a:xfrm>
            <a:off x="8606011" y="312727"/>
            <a:ext cx="832137" cy="941270"/>
          </a:xfrm>
          <a:prstGeom prst="rect">
            <a:avLst/>
          </a:prstGeom>
        </p:spPr>
      </p:pic>
      <p:grpSp>
        <p:nvGrpSpPr>
          <p:cNvPr id="57" name="Group 57"/>
          <p:cNvGrpSpPr/>
          <p:nvPr/>
        </p:nvGrpSpPr>
        <p:grpSpPr>
          <a:xfrm>
            <a:off x="530913" y="6285326"/>
            <a:ext cx="2242305" cy="801370"/>
            <a:chOff x="0" y="0"/>
            <a:chExt cx="2989741" cy="1068493"/>
          </a:xfrm>
        </p:grpSpPr>
        <p:pic>
          <p:nvPicPr>
            <p:cNvPr id="58" name="Picture 58"/>
            <p:cNvPicPr>
              <a:picLocks noChangeAspect="1"/>
            </p:cNvPicPr>
            <p:nvPr/>
          </p:nvPicPr>
          <p:blipFill>
            <a:blip r:embed="rId5"/>
            <a:srcRect/>
            <a:stretch>
              <a:fillRect/>
            </a:stretch>
          </p:blipFill>
          <p:spPr>
            <a:xfrm>
              <a:off x="0" y="0"/>
              <a:ext cx="1068493" cy="1068493"/>
            </a:xfrm>
            <a:prstGeom prst="rect">
              <a:avLst/>
            </a:prstGeom>
          </p:spPr>
        </p:pic>
        <p:sp>
          <p:nvSpPr>
            <p:cNvPr id="59" name="TextBox 59"/>
            <p:cNvSpPr txBox="1"/>
            <p:nvPr/>
          </p:nvSpPr>
          <p:spPr>
            <a:xfrm>
              <a:off x="1385692" y="340656"/>
              <a:ext cx="1604048" cy="600138"/>
            </a:xfrm>
            <a:prstGeom prst="rect">
              <a:avLst/>
            </a:prstGeom>
          </p:spPr>
          <p:txBody>
            <a:bodyPr lIns="0" tIns="0" rIns="0" bIns="0" rtlCol="0" anchor="t">
              <a:spAutoFit/>
            </a:bodyPr>
            <a:lstStyle/>
            <a:p>
              <a:pPr>
                <a:lnSpc>
                  <a:spcPts val="3803"/>
                </a:lnSpc>
              </a:pPr>
              <a:r>
                <a:rPr lang="en-US" sz="2716">
                  <a:solidFill>
                    <a:srgbClr val="24253B"/>
                  </a:solidFill>
                  <a:latin typeface="Arvo Bold"/>
                </a:rPr>
                <a:t>3 años</a:t>
              </a:r>
            </a:p>
          </p:txBody>
        </p:sp>
      </p:grpSp>
      <p:grpSp>
        <p:nvGrpSpPr>
          <p:cNvPr id="60" name="Group 60"/>
          <p:cNvGrpSpPr/>
          <p:nvPr/>
        </p:nvGrpSpPr>
        <p:grpSpPr>
          <a:xfrm>
            <a:off x="3417335" y="6285326"/>
            <a:ext cx="2242305" cy="801370"/>
            <a:chOff x="0" y="0"/>
            <a:chExt cx="2989741" cy="1068493"/>
          </a:xfrm>
        </p:grpSpPr>
        <p:pic>
          <p:nvPicPr>
            <p:cNvPr id="61" name="Picture 61"/>
            <p:cNvPicPr>
              <a:picLocks noChangeAspect="1"/>
            </p:cNvPicPr>
            <p:nvPr/>
          </p:nvPicPr>
          <p:blipFill>
            <a:blip r:embed="rId5"/>
            <a:srcRect/>
            <a:stretch>
              <a:fillRect/>
            </a:stretch>
          </p:blipFill>
          <p:spPr>
            <a:xfrm>
              <a:off x="0" y="0"/>
              <a:ext cx="1068493" cy="1068493"/>
            </a:xfrm>
            <a:prstGeom prst="rect">
              <a:avLst/>
            </a:prstGeom>
          </p:spPr>
        </p:pic>
        <p:sp>
          <p:nvSpPr>
            <p:cNvPr id="62" name="TextBox 62"/>
            <p:cNvSpPr txBox="1"/>
            <p:nvPr/>
          </p:nvSpPr>
          <p:spPr>
            <a:xfrm>
              <a:off x="1385692" y="340656"/>
              <a:ext cx="1604048" cy="600138"/>
            </a:xfrm>
            <a:prstGeom prst="rect">
              <a:avLst/>
            </a:prstGeom>
          </p:spPr>
          <p:txBody>
            <a:bodyPr lIns="0" tIns="0" rIns="0" bIns="0" rtlCol="0" anchor="t">
              <a:spAutoFit/>
            </a:bodyPr>
            <a:lstStyle/>
            <a:p>
              <a:pPr>
                <a:lnSpc>
                  <a:spcPts val="3803"/>
                </a:lnSpc>
              </a:pPr>
              <a:r>
                <a:rPr lang="en-US" sz="2716">
                  <a:solidFill>
                    <a:srgbClr val="24253B"/>
                  </a:solidFill>
                  <a:latin typeface="Arvo Bold"/>
                </a:rPr>
                <a:t>4 años</a:t>
              </a:r>
            </a:p>
          </p:txBody>
        </p:sp>
      </p:grpSp>
      <p:grpSp>
        <p:nvGrpSpPr>
          <p:cNvPr id="63" name="Group 63"/>
          <p:cNvGrpSpPr/>
          <p:nvPr/>
        </p:nvGrpSpPr>
        <p:grpSpPr>
          <a:xfrm>
            <a:off x="6363706" y="6285326"/>
            <a:ext cx="2242305" cy="801370"/>
            <a:chOff x="0" y="0"/>
            <a:chExt cx="2989741" cy="1068493"/>
          </a:xfrm>
        </p:grpSpPr>
        <p:pic>
          <p:nvPicPr>
            <p:cNvPr id="64" name="Picture 64"/>
            <p:cNvPicPr>
              <a:picLocks noChangeAspect="1"/>
            </p:cNvPicPr>
            <p:nvPr/>
          </p:nvPicPr>
          <p:blipFill>
            <a:blip r:embed="rId5"/>
            <a:srcRect/>
            <a:stretch>
              <a:fillRect/>
            </a:stretch>
          </p:blipFill>
          <p:spPr>
            <a:xfrm>
              <a:off x="0" y="0"/>
              <a:ext cx="1068493" cy="1068493"/>
            </a:xfrm>
            <a:prstGeom prst="rect">
              <a:avLst/>
            </a:prstGeom>
          </p:spPr>
        </p:pic>
        <p:sp>
          <p:nvSpPr>
            <p:cNvPr id="65" name="TextBox 65"/>
            <p:cNvSpPr txBox="1"/>
            <p:nvPr/>
          </p:nvSpPr>
          <p:spPr>
            <a:xfrm>
              <a:off x="1385692" y="340656"/>
              <a:ext cx="1604048" cy="600138"/>
            </a:xfrm>
            <a:prstGeom prst="rect">
              <a:avLst/>
            </a:prstGeom>
          </p:spPr>
          <p:txBody>
            <a:bodyPr lIns="0" tIns="0" rIns="0" bIns="0" rtlCol="0" anchor="t">
              <a:spAutoFit/>
            </a:bodyPr>
            <a:lstStyle/>
            <a:p>
              <a:pPr>
                <a:lnSpc>
                  <a:spcPts val="3803"/>
                </a:lnSpc>
              </a:pPr>
              <a:r>
                <a:rPr lang="en-US" sz="2716">
                  <a:solidFill>
                    <a:srgbClr val="24253B"/>
                  </a:solidFill>
                  <a:latin typeface="Arvo Bold"/>
                </a:rPr>
                <a:t>5 años</a:t>
              </a:r>
            </a:p>
          </p:txBody>
        </p:sp>
      </p:grpSp>
      <p:sp>
        <p:nvSpPr>
          <p:cNvPr id="66" name="TextBox 66"/>
          <p:cNvSpPr txBox="1"/>
          <p:nvPr/>
        </p:nvSpPr>
        <p:spPr>
          <a:xfrm>
            <a:off x="260639" y="1142872"/>
            <a:ext cx="7469431" cy="1500505"/>
          </a:xfrm>
          <a:prstGeom prst="rect">
            <a:avLst/>
          </a:prstGeom>
        </p:spPr>
        <p:txBody>
          <a:bodyPr lIns="0" tIns="0" rIns="0" bIns="0" rtlCol="0" anchor="t">
            <a:spAutoFit/>
          </a:bodyPr>
          <a:lstStyle/>
          <a:p>
            <a:pPr algn="ctr">
              <a:lnSpc>
                <a:spcPts val="12319"/>
              </a:lnSpc>
            </a:pPr>
            <a:r>
              <a:rPr lang="en-US" sz="8800">
                <a:solidFill>
                  <a:srgbClr val="24253B"/>
                </a:solidFill>
                <a:latin typeface="Buffalo"/>
              </a:rPr>
              <a:t>Educación Infantil</a:t>
            </a:r>
          </a:p>
        </p:txBody>
      </p:sp>
      <p:sp>
        <p:nvSpPr>
          <p:cNvPr id="67" name="TextBox 67"/>
          <p:cNvSpPr txBox="1"/>
          <p:nvPr/>
        </p:nvSpPr>
        <p:spPr>
          <a:xfrm>
            <a:off x="1570182" y="668394"/>
            <a:ext cx="7534589" cy="306419"/>
          </a:xfrm>
          <a:prstGeom prst="rect">
            <a:avLst/>
          </a:prstGeom>
        </p:spPr>
        <p:txBody>
          <a:bodyPr lIns="0" tIns="0" rIns="0" bIns="0" rtlCol="0" anchor="t">
            <a:spAutoFit/>
          </a:bodyPr>
          <a:lstStyle/>
          <a:p>
            <a:pPr>
              <a:lnSpc>
                <a:spcPts val="2535"/>
              </a:lnSpc>
            </a:pPr>
            <a:r>
              <a:rPr lang="en-US" sz="1811" spc="181">
                <a:solidFill>
                  <a:srgbClr val="050524"/>
                </a:solidFill>
                <a:latin typeface="Alfa Slab One Bold"/>
              </a:rPr>
              <a:t>CEIPSO EL CANTIZAL</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BC33"/>
        </a:solidFill>
        <a:effectLst/>
      </p:bgPr>
    </p:bg>
    <p:spTree>
      <p:nvGrpSpPr>
        <p:cNvPr id="1" name=""/>
        <p:cNvGrpSpPr/>
        <p:nvPr/>
      </p:nvGrpSpPr>
      <p:grpSpPr>
        <a:xfrm>
          <a:off x="0" y="0"/>
          <a:ext cx="0" cy="0"/>
          <a:chOff x="0" y="0"/>
          <a:chExt cx="0" cy="0"/>
        </a:xfrm>
      </p:grpSpPr>
      <p:sp>
        <p:nvSpPr>
          <p:cNvPr id="2" name="AutoShape 2"/>
          <p:cNvSpPr/>
          <p:nvPr/>
        </p:nvSpPr>
        <p:spPr>
          <a:xfrm>
            <a:off x="-33256" y="0"/>
            <a:ext cx="9820111" cy="2806853"/>
          </a:xfrm>
          <a:prstGeom prst="rect">
            <a:avLst/>
          </a:prstGeom>
          <a:solidFill>
            <a:srgbClr val="F8F8F3"/>
          </a:solidFill>
        </p:spPr>
      </p:sp>
      <p:grpSp>
        <p:nvGrpSpPr>
          <p:cNvPr id="3" name="Group 3"/>
          <p:cNvGrpSpPr/>
          <p:nvPr/>
        </p:nvGrpSpPr>
        <p:grpSpPr>
          <a:xfrm>
            <a:off x="6603671" y="2951774"/>
            <a:ext cx="2418409" cy="3812592"/>
            <a:chOff x="0" y="-57150"/>
            <a:chExt cx="3224545" cy="5083458"/>
          </a:xfrm>
        </p:grpSpPr>
        <p:sp>
          <p:nvSpPr>
            <p:cNvPr id="4" name="TextBox 4"/>
            <p:cNvSpPr txBox="1"/>
            <p:nvPr/>
          </p:nvSpPr>
          <p:spPr>
            <a:xfrm>
              <a:off x="0" y="-57150"/>
              <a:ext cx="3224545" cy="1007110"/>
            </a:xfrm>
            <a:prstGeom prst="rect">
              <a:avLst/>
            </a:prstGeom>
          </p:spPr>
          <p:txBody>
            <a:bodyPr lIns="0" tIns="0" rIns="0" bIns="0" rtlCol="0" anchor="t">
              <a:spAutoFit/>
            </a:bodyPr>
            <a:lstStyle/>
            <a:p>
              <a:pPr algn="ctr">
                <a:lnSpc>
                  <a:spcPts val="3150"/>
                </a:lnSpc>
              </a:pPr>
              <a:r>
                <a:rPr lang="en-US" sz="2100" spc="231">
                  <a:solidFill>
                    <a:srgbClr val="F8F8F3"/>
                  </a:solidFill>
                  <a:latin typeface="Montserrat Classic"/>
                </a:rPr>
                <a:t>VÍNCULO ESPECIAL</a:t>
              </a:r>
            </a:p>
          </p:txBody>
        </p:sp>
        <p:sp>
          <p:nvSpPr>
            <p:cNvPr id="5" name="TextBox 5"/>
            <p:cNvSpPr txBox="1"/>
            <p:nvPr/>
          </p:nvSpPr>
          <p:spPr>
            <a:xfrm>
              <a:off x="0" y="1388730"/>
              <a:ext cx="3224545" cy="3637578"/>
            </a:xfrm>
            <a:prstGeom prst="rect">
              <a:avLst/>
            </a:prstGeom>
          </p:spPr>
          <p:txBody>
            <a:bodyPr lIns="0" tIns="0" rIns="0" bIns="0" rtlCol="0" anchor="t">
              <a:spAutoFit/>
            </a:bodyPr>
            <a:lstStyle/>
            <a:p>
              <a:pPr algn="ctr">
                <a:lnSpc>
                  <a:spcPts val="2700"/>
                </a:lnSpc>
              </a:pPr>
              <a:r>
                <a:rPr lang="en-US" sz="1800" spc="18" dirty="0" err="1">
                  <a:solidFill>
                    <a:srgbClr val="F8F8F3"/>
                  </a:solidFill>
                  <a:latin typeface="Montserrat Light"/>
                </a:rPr>
                <a:t>Establecen</a:t>
              </a:r>
              <a:r>
                <a:rPr lang="en-US" sz="1800" spc="18" dirty="0">
                  <a:solidFill>
                    <a:srgbClr val="F8F8F3"/>
                  </a:solidFill>
                  <a:latin typeface="Montserrat Light"/>
                </a:rPr>
                <a:t> una </a:t>
              </a:r>
              <a:r>
                <a:rPr lang="en-US" sz="1800" spc="18" dirty="0" err="1">
                  <a:solidFill>
                    <a:srgbClr val="F8F8F3"/>
                  </a:solidFill>
                  <a:latin typeface="Montserrat Light"/>
                </a:rPr>
                <a:t>magnífica</a:t>
              </a:r>
              <a:r>
                <a:rPr lang="en-US" sz="1800" spc="18" dirty="0">
                  <a:solidFill>
                    <a:srgbClr val="F8F8F3"/>
                  </a:solidFill>
                  <a:latin typeface="Montserrat Light"/>
                </a:rPr>
                <a:t> </a:t>
              </a:r>
              <a:r>
                <a:rPr lang="en-US" sz="1800" spc="18" dirty="0" err="1">
                  <a:solidFill>
                    <a:srgbClr val="F8F8F3"/>
                  </a:solidFill>
                  <a:latin typeface="Montserrat Light"/>
                </a:rPr>
                <a:t>relación</a:t>
              </a:r>
              <a:r>
                <a:rPr lang="en-US" sz="1800" spc="18" dirty="0">
                  <a:solidFill>
                    <a:srgbClr val="F8F8F3"/>
                  </a:solidFill>
                  <a:latin typeface="Montserrat Light"/>
                </a:rPr>
                <a:t> con los </a:t>
              </a:r>
              <a:r>
                <a:rPr lang="en-US" sz="1800" spc="18" dirty="0" err="1">
                  <a:solidFill>
                    <a:srgbClr val="F8F8F3"/>
                  </a:solidFill>
                  <a:latin typeface="Montserrat Light"/>
                </a:rPr>
                <a:t>niños</a:t>
              </a:r>
              <a:r>
                <a:rPr lang="en-US" sz="1800" spc="18" dirty="0">
                  <a:solidFill>
                    <a:srgbClr val="F8F8F3"/>
                  </a:solidFill>
                  <a:latin typeface="Montserrat Light"/>
                </a:rPr>
                <a:t> y sus </a:t>
              </a:r>
              <a:r>
                <a:rPr lang="en-US" sz="1800" spc="18" dirty="0" err="1">
                  <a:solidFill>
                    <a:srgbClr val="F8F8F3"/>
                  </a:solidFill>
                  <a:latin typeface="Montserrat Light"/>
                </a:rPr>
                <a:t>familias</a:t>
              </a:r>
              <a:r>
                <a:rPr lang="en-US" sz="1800" spc="18" dirty="0">
                  <a:solidFill>
                    <a:srgbClr val="F8F8F3"/>
                  </a:solidFill>
                  <a:latin typeface="Montserrat Light"/>
                </a:rPr>
                <a:t>. Los </a:t>
              </a:r>
              <a:r>
                <a:rPr lang="en-US" sz="1800" spc="18" dirty="0" err="1">
                  <a:solidFill>
                    <a:srgbClr val="F8F8F3"/>
                  </a:solidFill>
                  <a:latin typeface="Montserrat Light"/>
                </a:rPr>
                <a:t>alumnos</a:t>
              </a:r>
              <a:endParaRPr lang="en-US" sz="1800" spc="18" dirty="0">
                <a:solidFill>
                  <a:srgbClr val="F8F8F3"/>
                </a:solidFill>
                <a:latin typeface="Montserrat Light"/>
              </a:endParaRPr>
            </a:p>
            <a:p>
              <a:pPr algn="ctr">
                <a:lnSpc>
                  <a:spcPts val="2700"/>
                </a:lnSpc>
              </a:pPr>
              <a:r>
                <a:rPr lang="en-US" sz="1800" spc="18" dirty="0" err="1">
                  <a:solidFill>
                    <a:srgbClr val="F8F8F3"/>
                  </a:solidFill>
                  <a:latin typeface="Montserrat Light"/>
                </a:rPr>
                <a:t>permanecen</a:t>
              </a:r>
              <a:r>
                <a:rPr lang="en-US" sz="1800" spc="18" dirty="0">
                  <a:solidFill>
                    <a:srgbClr val="F8F8F3"/>
                  </a:solidFill>
                  <a:latin typeface="Montserrat Light"/>
                </a:rPr>
                <a:t> los 3 </a:t>
              </a:r>
              <a:r>
                <a:rPr lang="en-US" sz="1800" spc="18" dirty="0" err="1">
                  <a:solidFill>
                    <a:srgbClr val="F8F8F3"/>
                  </a:solidFill>
                  <a:latin typeface="Montserrat Light"/>
                </a:rPr>
                <a:t>años</a:t>
              </a:r>
              <a:r>
                <a:rPr lang="en-US" sz="1800" spc="18" dirty="0">
                  <a:solidFill>
                    <a:srgbClr val="F8F8F3"/>
                  </a:solidFill>
                  <a:latin typeface="Montserrat Light"/>
                </a:rPr>
                <a:t> de </a:t>
              </a:r>
              <a:r>
                <a:rPr lang="en-US" sz="1800" spc="18" dirty="0" err="1">
                  <a:solidFill>
                    <a:srgbClr val="F8F8F3"/>
                  </a:solidFill>
                  <a:latin typeface="Montserrat Light"/>
                </a:rPr>
                <a:t>Infantil</a:t>
              </a:r>
              <a:r>
                <a:rPr lang="en-US" sz="1800" spc="18" dirty="0">
                  <a:solidFill>
                    <a:srgbClr val="F8F8F3"/>
                  </a:solidFill>
                  <a:latin typeface="Montserrat Light"/>
                </a:rPr>
                <a:t> con la </a:t>
              </a:r>
              <a:r>
                <a:rPr lang="en-US" sz="1800" spc="18" dirty="0" err="1">
                  <a:solidFill>
                    <a:srgbClr val="F8F8F3"/>
                  </a:solidFill>
                  <a:latin typeface="Montserrat Light"/>
                </a:rPr>
                <a:t>misma</a:t>
              </a:r>
              <a:r>
                <a:rPr lang="en-US" sz="1800" spc="18" dirty="0">
                  <a:solidFill>
                    <a:srgbClr val="F8F8F3"/>
                  </a:solidFill>
                  <a:latin typeface="Montserrat Light"/>
                </a:rPr>
                <a:t> </a:t>
              </a:r>
              <a:r>
                <a:rPr lang="en-US" sz="1800" spc="18" dirty="0" err="1">
                  <a:solidFill>
                    <a:srgbClr val="F8F8F3"/>
                  </a:solidFill>
                  <a:latin typeface="Montserrat Light"/>
                </a:rPr>
                <a:t>tutora</a:t>
              </a:r>
              <a:r>
                <a:rPr lang="en-US" sz="1800" spc="18" dirty="0">
                  <a:solidFill>
                    <a:srgbClr val="F8F8F3"/>
                  </a:solidFill>
                  <a:latin typeface="Montserrat Light"/>
                </a:rPr>
                <a:t>.</a:t>
              </a:r>
            </a:p>
          </p:txBody>
        </p:sp>
      </p:grpSp>
      <p:grpSp>
        <p:nvGrpSpPr>
          <p:cNvPr id="6" name="Group 6"/>
          <p:cNvGrpSpPr/>
          <p:nvPr/>
        </p:nvGrpSpPr>
        <p:grpSpPr>
          <a:xfrm>
            <a:off x="3527896" y="2951774"/>
            <a:ext cx="2418409" cy="3468260"/>
            <a:chOff x="0" y="-57150"/>
            <a:chExt cx="3224545" cy="4624347"/>
          </a:xfrm>
        </p:grpSpPr>
        <p:sp>
          <p:nvSpPr>
            <p:cNvPr id="7" name="TextBox 7"/>
            <p:cNvSpPr txBox="1"/>
            <p:nvPr/>
          </p:nvSpPr>
          <p:spPr>
            <a:xfrm>
              <a:off x="0" y="-57150"/>
              <a:ext cx="3224545" cy="1007110"/>
            </a:xfrm>
            <a:prstGeom prst="rect">
              <a:avLst/>
            </a:prstGeom>
          </p:spPr>
          <p:txBody>
            <a:bodyPr lIns="0" tIns="0" rIns="0" bIns="0" rtlCol="0" anchor="t">
              <a:spAutoFit/>
            </a:bodyPr>
            <a:lstStyle/>
            <a:p>
              <a:pPr algn="ctr">
                <a:lnSpc>
                  <a:spcPts val="3150"/>
                </a:lnSpc>
              </a:pPr>
              <a:r>
                <a:rPr lang="en-US" sz="2100" spc="231">
                  <a:solidFill>
                    <a:srgbClr val="F8F8F3"/>
                  </a:solidFill>
                  <a:latin typeface="Montserrat Classic"/>
                </a:rPr>
                <a:t>EQUIPO CONSOLIDADO</a:t>
              </a:r>
            </a:p>
          </p:txBody>
        </p:sp>
        <p:sp>
          <p:nvSpPr>
            <p:cNvPr id="8" name="TextBox 8"/>
            <p:cNvSpPr txBox="1"/>
            <p:nvPr/>
          </p:nvSpPr>
          <p:spPr>
            <a:xfrm>
              <a:off x="0" y="1391285"/>
              <a:ext cx="3224545" cy="3175912"/>
            </a:xfrm>
            <a:prstGeom prst="rect">
              <a:avLst/>
            </a:prstGeom>
          </p:spPr>
          <p:txBody>
            <a:bodyPr lIns="0" tIns="0" rIns="0" bIns="0" rtlCol="0" anchor="t">
              <a:spAutoFit/>
            </a:bodyPr>
            <a:lstStyle/>
            <a:p>
              <a:pPr algn="ctr">
                <a:lnSpc>
                  <a:spcPts val="2700"/>
                </a:lnSpc>
              </a:pPr>
              <a:r>
                <a:rPr lang="en-US" sz="1800" spc="18" dirty="0">
                  <a:solidFill>
                    <a:srgbClr val="F8F8F3"/>
                  </a:solidFill>
                  <a:latin typeface="Montserrat Light"/>
                </a:rPr>
                <a:t>Son un gran </a:t>
              </a:r>
              <a:r>
                <a:rPr lang="en-US" sz="1800" spc="18" dirty="0" err="1">
                  <a:solidFill>
                    <a:srgbClr val="F8F8F3"/>
                  </a:solidFill>
                  <a:latin typeface="Montserrat Light"/>
                </a:rPr>
                <a:t>equipo</a:t>
              </a:r>
              <a:r>
                <a:rPr lang="en-US" sz="1800" spc="18" dirty="0">
                  <a:solidFill>
                    <a:srgbClr val="F8F8F3"/>
                  </a:solidFill>
                  <a:latin typeface="Montserrat Light"/>
                </a:rPr>
                <a:t> que </a:t>
              </a:r>
              <a:r>
                <a:rPr lang="en-US" sz="1800" spc="18" dirty="0" err="1">
                  <a:solidFill>
                    <a:srgbClr val="F8F8F3"/>
                  </a:solidFill>
                  <a:latin typeface="Montserrat Light"/>
                </a:rPr>
                <a:t>en</a:t>
              </a:r>
              <a:r>
                <a:rPr lang="en-US" sz="1800" spc="18" dirty="0">
                  <a:solidFill>
                    <a:srgbClr val="F8F8F3"/>
                  </a:solidFill>
                  <a:latin typeface="Montserrat Light"/>
                </a:rPr>
                <a:t> </a:t>
              </a:r>
              <a:r>
                <a:rPr lang="en-US" sz="1800" spc="18" dirty="0" err="1">
                  <a:solidFill>
                    <a:srgbClr val="F8F8F3"/>
                  </a:solidFill>
                  <a:latin typeface="Montserrat Light"/>
                </a:rPr>
                <a:t>su</a:t>
              </a:r>
              <a:r>
                <a:rPr lang="en-US" sz="1800" spc="18" dirty="0">
                  <a:solidFill>
                    <a:srgbClr val="F8F8F3"/>
                  </a:solidFill>
                  <a:latin typeface="Montserrat Light"/>
                </a:rPr>
                <a:t> </a:t>
              </a:r>
              <a:r>
                <a:rPr lang="en-US" spc="18" dirty="0" err="1">
                  <a:solidFill>
                    <a:srgbClr val="F8F8F3"/>
                  </a:solidFill>
                  <a:latin typeface="Montserrat Light"/>
                </a:rPr>
                <a:t>día</a:t>
              </a:r>
              <a:r>
                <a:rPr lang="en-US" spc="18" dirty="0">
                  <a:solidFill>
                    <a:srgbClr val="F8F8F3"/>
                  </a:solidFill>
                  <a:latin typeface="Montserrat Light"/>
                </a:rPr>
                <a:t> </a:t>
              </a:r>
              <a:r>
                <a:rPr lang="en-US" spc="18" dirty="0" err="1">
                  <a:solidFill>
                    <a:srgbClr val="F8F8F3"/>
                  </a:solidFill>
                  <a:latin typeface="Montserrat Light"/>
                </a:rPr>
                <a:t>día</a:t>
              </a:r>
              <a:r>
                <a:rPr lang="en-US" spc="18" dirty="0">
                  <a:solidFill>
                    <a:srgbClr val="F8F8F3"/>
                  </a:solidFill>
                  <a:latin typeface="Montserrat Light"/>
                </a:rPr>
                <a:t>,</a:t>
              </a:r>
              <a:endParaRPr lang="en-US" sz="1800" spc="18" dirty="0">
                <a:solidFill>
                  <a:srgbClr val="F8F8F3"/>
                </a:solidFill>
                <a:latin typeface="Montserrat Light"/>
              </a:endParaRPr>
            </a:p>
            <a:p>
              <a:pPr algn="ctr">
                <a:lnSpc>
                  <a:spcPts val="2700"/>
                </a:lnSpc>
              </a:pPr>
              <a:r>
                <a:rPr lang="en-US" spc="18" dirty="0" err="1">
                  <a:solidFill>
                    <a:srgbClr val="F8F8F3"/>
                  </a:solidFill>
                  <a:latin typeface="Montserrat Light"/>
                </a:rPr>
                <a:t>b</a:t>
              </a:r>
              <a:r>
                <a:rPr lang="en-US" sz="1800" spc="18" dirty="0" err="1">
                  <a:solidFill>
                    <a:srgbClr val="F8F8F3"/>
                  </a:solidFill>
                  <a:latin typeface="Montserrat Light"/>
                </a:rPr>
                <a:t>uscan</a:t>
              </a:r>
              <a:r>
                <a:rPr lang="en-US" sz="1800" spc="18" dirty="0">
                  <a:solidFill>
                    <a:srgbClr val="F8F8F3"/>
                  </a:solidFill>
                  <a:latin typeface="Montserrat Light"/>
                </a:rPr>
                <a:t> </a:t>
              </a:r>
              <a:r>
                <a:rPr lang="en-US" sz="1800" spc="18" dirty="0" err="1">
                  <a:solidFill>
                    <a:srgbClr val="F8F8F3"/>
                  </a:solidFill>
                  <a:latin typeface="Montserrat Light"/>
                </a:rPr>
                <a:t>infinidad</a:t>
              </a:r>
              <a:r>
                <a:rPr lang="en-US" sz="1800" spc="18" dirty="0">
                  <a:solidFill>
                    <a:srgbClr val="F8F8F3"/>
                  </a:solidFill>
                  <a:latin typeface="Montserrat Light"/>
                </a:rPr>
                <a:t> de </a:t>
              </a:r>
              <a:r>
                <a:rPr lang="en-US" sz="1800" spc="18" dirty="0" err="1">
                  <a:solidFill>
                    <a:srgbClr val="F8F8F3"/>
                  </a:solidFill>
                  <a:latin typeface="Montserrat Light"/>
                </a:rPr>
                <a:t>recursos</a:t>
              </a:r>
              <a:r>
                <a:rPr lang="en-US" sz="1800" spc="18" dirty="0">
                  <a:solidFill>
                    <a:srgbClr val="F8F8F3"/>
                  </a:solidFill>
                  <a:latin typeface="Montserrat Light"/>
                </a:rPr>
                <a:t> para </a:t>
              </a:r>
              <a:r>
                <a:rPr lang="en-US" sz="1800" spc="18" dirty="0" err="1">
                  <a:solidFill>
                    <a:srgbClr val="F8F8F3"/>
                  </a:solidFill>
                  <a:latin typeface="Montserrat Light"/>
                </a:rPr>
                <a:t>conseguir</a:t>
              </a:r>
              <a:r>
                <a:rPr lang="en-US" sz="1800" spc="18" dirty="0">
                  <a:solidFill>
                    <a:srgbClr val="F8F8F3"/>
                  </a:solidFill>
                  <a:latin typeface="Montserrat Light"/>
                </a:rPr>
                <a:t> una mayor</a:t>
              </a:r>
            </a:p>
            <a:p>
              <a:pPr algn="ctr">
                <a:lnSpc>
                  <a:spcPts val="2700"/>
                </a:lnSpc>
              </a:pPr>
              <a:r>
                <a:rPr lang="en-US" sz="1800" spc="18" dirty="0" err="1">
                  <a:solidFill>
                    <a:srgbClr val="F8F8F3"/>
                  </a:solidFill>
                  <a:latin typeface="Montserrat Light"/>
                </a:rPr>
                <a:t>riqueza</a:t>
              </a:r>
              <a:r>
                <a:rPr lang="en-US" sz="1800" spc="18" dirty="0">
                  <a:solidFill>
                    <a:srgbClr val="F8F8F3"/>
                  </a:solidFill>
                  <a:latin typeface="Montserrat Light"/>
                </a:rPr>
                <a:t> </a:t>
              </a:r>
              <a:r>
                <a:rPr lang="en-US" sz="1800" spc="18" dirty="0" err="1">
                  <a:solidFill>
                    <a:srgbClr val="F8F8F3"/>
                  </a:solidFill>
                  <a:latin typeface="Montserrat Light"/>
                </a:rPr>
                <a:t>en</a:t>
              </a:r>
              <a:r>
                <a:rPr lang="en-US" sz="1800" spc="18" dirty="0">
                  <a:solidFill>
                    <a:srgbClr val="F8F8F3"/>
                  </a:solidFill>
                  <a:latin typeface="Montserrat Light"/>
                </a:rPr>
                <a:t> el </a:t>
              </a:r>
              <a:r>
                <a:rPr lang="en-US" sz="1800" spc="18" dirty="0" err="1">
                  <a:solidFill>
                    <a:srgbClr val="F8F8F3"/>
                  </a:solidFill>
                  <a:latin typeface="Montserrat Light"/>
                </a:rPr>
                <a:t>aprendizaje</a:t>
              </a:r>
              <a:r>
                <a:rPr lang="en-US" sz="1800" spc="18" dirty="0">
                  <a:solidFill>
                    <a:srgbClr val="F8F8F3"/>
                  </a:solidFill>
                  <a:latin typeface="Montserrat Light"/>
                </a:rPr>
                <a:t>.</a:t>
              </a:r>
            </a:p>
          </p:txBody>
        </p:sp>
      </p:grpSp>
      <p:grpSp>
        <p:nvGrpSpPr>
          <p:cNvPr id="9" name="Group 9"/>
          <p:cNvGrpSpPr/>
          <p:nvPr/>
        </p:nvGrpSpPr>
        <p:grpSpPr>
          <a:xfrm>
            <a:off x="245035" y="2994636"/>
            <a:ext cx="2418409" cy="3698145"/>
            <a:chOff x="0" y="0"/>
            <a:chExt cx="3224545" cy="4930861"/>
          </a:xfrm>
        </p:grpSpPr>
        <p:sp>
          <p:nvSpPr>
            <p:cNvPr id="10" name="TextBox 10"/>
            <p:cNvSpPr txBox="1"/>
            <p:nvPr/>
          </p:nvSpPr>
          <p:spPr>
            <a:xfrm>
              <a:off x="0" y="-57150"/>
              <a:ext cx="3224545" cy="1007110"/>
            </a:xfrm>
            <a:prstGeom prst="rect">
              <a:avLst/>
            </a:prstGeom>
          </p:spPr>
          <p:txBody>
            <a:bodyPr lIns="0" tIns="0" rIns="0" bIns="0" rtlCol="0" anchor="t">
              <a:spAutoFit/>
            </a:bodyPr>
            <a:lstStyle/>
            <a:p>
              <a:pPr algn="ctr">
                <a:lnSpc>
                  <a:spcPts val="3149"/>
                </a:lnSpc>
              </a:pPr>
              <a:r>
                <a:rPr lang="en-US" sz="2099" spc="230">
                  <a:solidFill>
                    <a:srgbClr val="F8F8F3"/>
                  </a:solidFill>
                  <a:latin typeface="Montserrat Classic"/>
                </a:rPr>
                <a:t>MAESTRAS DEFINITIVAS</a:t>
              </a:r>
            </a:p>
          </p:txBody>
        </p:sp>
        <p:sp>
          <p:nvSpPr>
            <p:cNvPr id="11" name="TextBox 11"/>
            <p:cNvSpPr txBox="1"/>
            <p:nvPr/>
          </p:nvSpPr>
          <p:spPr>
            <a:xfrm>
              <a:off x="0" y="1344169"/>
              <a:ext cx="3224545" cy="3586692"/>
            </a:xfrm>
            <a:prstGeom prst="rect">
              <a:avLst/>
            </a:prstGeom>
          </p:spPr>
          <p:txBody>
            <a:bodyPr lIns="0" tIns="0" rIns="0" bIns="0" rtlCol="0" anchor="t">
              <a:spAutoFit/>
            </a:bodyPr>
            <a:lstStyle/>
            <a:p>
              <a:pPr algn="ctr">
                <a:lnSpc>
                  <a:spcPts val="2699"/>
                </a:lnSpc>
              </a:pPr>
              <a:r>
                <a:rPr lang="en-US" sz="1799" spc="17">
                  <a:solidFill>
                    <a:srgbClr val="F8F8F3"/>
                  </a:solidFill>
                  <a:latin typeface="Montserrat Light"/>
                </a:rPr>
                <a:t>Todas las maestras de Infantil son definitivas en el centro, llevan muchos años en el cole trabajando</a:t>
              </a:r>
            </a:p>
            <a:p>
              <a:pPr algn="ctr">
                <a:lnSpc>
                  <a:spcPts val="2699"/>
                </a:lnSpc>
              </a:pPr>
              <a:r>
                <a:rPr lang="en-US" sz="1799" spc="17">
                  <a:solidFill>
                    <a:srgbClr val="F8F8F3"/>
                  </a:solidFill>
                  <a:latin typeface="Montserrat Light"/>
                </a:rPr>
                <a:t>con dedicación y esfuerzo</a:t>
              </a:r>
            </a:p>
          </p:txBody>
        </p:sp>
      </p:grpSp>
      <p:grpSp>
        <p:nvGrpSpPr>
          <p:cNvPr id="12" name="Group 12"/>
          <p:cNvGrpSpPr/>
          <p:nvPr/>
        </p:nvGrpSpPr>
        <p:grpSpPr>
          <a:xfrm>
            <a:off x="1454239" y="332740"/>
            <a:ext cx="6845121" cy="2155282"/>
            <a:chOff x="0" y="0"/>
            <a:chExt cx="9126829" cy="2873710"/>
          </a:xfrm>
        </p:grpSpPr>
        <p:grpSp>
          <p:nvGrpSpPr>
            <p:cNvPr id="13" name="Group 13"/>
            <p:cNvGrpSpPr/>
            <p:nvPr/>
          </p:nvGrpSpPr>
          <p:grpSpPr>
            <a:xfrm>
              <a:off x="0" y="0"/>
              <a:ext cx="9126829" cy="2873710"/>
              <a:chOff x="0" y="0"/>
              <a:chExt cx="26254124" cy="8266479"/>
            </a:xfrm>
          </p:grpSpPr>
          <p:sp>
            <p:nvSpPr>
              <p:cNvPr id="14" name="Freeform 14"/>
              <p:cNvSpPr/>
              <p:nvPr/>
            </p:nvSpPr>
            <p:spPr>
              <a:xfrm>
                <a:off x="0" y="0"/>
                <a:ext cx="26254125" cy="8266479"/>
              </a:xfrm>
              <a:custGeom>
                <a:avLst/>
                <a:gdLst/>
                <a:ahLst/>
                <a:cxnLst/>
                <a:rect l="l" t="t" r="r" b="b"/>
                <a:pathLst>
                  <a:path w="26254125" h="8266479">
                    <a:moveTo>
                      <a:pt x="0" y="0"/>
                    </a:moveTo>
                    <a:lnTo>
                      <a:pt x="0" y="8266479"/>
                    </a:lnTo>
                    <a:lnTo>
                      <a:pt x="26254125" y="8266479"/>
                    </a:lnTo>
                    <a:lnTo>
                      <a:pt x="26254125" y="0"/>
                    </a:lnTo>
                    <a:lnTo>
                      <a:pt x="0" y="0"/>
                    </a:lnTo>
                    <a:close/>
                    <a:moveTo>
                      <a:pt x="26193164" y="8205519"/>
                    </a:moveTo>
                    <a:lnTo>
                      <a:pt x="59690" y="8205519"/>
                    </a:lnTo>
                    <a:lnTo>
                      <a:pt x="59690" y="59690"/>
                    </a:lnTo>
                    <a:lnTo>
                      <a:pt x="26193164" y="59690"/>
                    </a:lnTo>
                    <a:lnTo>
                      <a:pt x="26193164" y="8205519"/>
                    </a:lnTo>
                    <a:close/>
                  </a:path>
                </a:pathLst>
              </a:custGeom>
              <a:solidFill>
                <a:srgbClr val="F4BC33"/>
              </a:solidFill>
            </p:spPr>
          </p:sp>
        </p:grpSp>
        <p:sp>
          <p:nvSpPr>
            <p:cNvPr id="15" name="TextBox 15"/>
            <p:cNvSpPr txBox="1"/>
            <p:nvPr/>
          </p:nvSpPr>
          <p:spPr>
            <a:xfrm>
              <a:off x="367392" y="360742"/>
              <a:ext cx="8392044" cy="2114127"/>
            </a:xfrm>
            <a:prstGeom prst="rect">
              <a:avLst/>
            </a:prstGeom>
          </p:spPr>
          <p:txBody>
            <a:bodyPr lIns="0" tIns="0" rIns="0" bIns="0" rtlCol="0" anchor="t">
              <a:spAutoFit/>
            </a:bodyPr>
            <a:lstStyle/>
            <a:p>
              <a:pPr algn="ctr">
                <a:lnSpc>
                  <a:spcPts val="6300"/>
                </a:lnSpc>
              </a:pPr>
              <a:r>
                <a:rPr lang="en-US" sz="5000" spc="45">
                  <a:solidFill>
                    <a:srgbClr val="24253B"/>
                  </a:solidFill>
                  <a:latin typeface="Montserrat Classic Bold"/>
                </a:rPr>
                <a:t>Características Principales</a:t>
              </a:r>
            </a:p>
          </p:txBody>
        </p:sp>
      </p:grpSp>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DF5"/>
        </a:solidFill>
        <a:effectLst/>
      </p:bgPr>
    </p:bg>
    <p:spTree>
      <p:nvGrpSpPr>
        <p:cNvPr id="1" name=""/>
        <p:cNvGrpSpPr/>
        <p:nvPr/>
      </p:nvGrpSpPr>
      <p:grpSpPr>
        <a:xfrm>
          <a:off x="0" y="0"/>
          <a:ext cx="0" cy="0"/>
          <a:chOff x="0" y="0"/>
          <a:chExt cx="0" cy="0"/>
        </a:xfrm>
      </p:grpSpPr>
      <p:grpSp>
        <p:nvGrpSpPr>
          <p:cNvPr id="2" name="Group 2"/>
          <p:cNvGrpSpPr/>
          <p:nvPr/>
        </p:nvGrpSpPr>
        <p:grpSpPr>
          <a:xfrm>
            <a:off x="329434" y="4626145"/>
            <a:ext cx="2959750" cy="749300"/>
            <a:chOff x="0" y="0"/>
            <a:chExt cx="3946333" cy="999067"/>
          </a:xfrm>
        </p:grpSpPr>
        <p:sp>
          <p:nvSpPr>
            <p:cNvPr id="3" name="TextBox 3"/>
            <p:cNvSpPr txBox="1"/>
            <p:nvPr/>
          </p:nvSpPr>
          <p:spPr>
            <a:xfrm>
              <a:off x="0" y="-38100"/>
              <a:ext cx="3946333" cy="461433"/>
            </a:xfrm>
            <a:prstGeom prst="rect">
              <a:avLst/>
            </a:prstGeom>
          </p:spPr>
          <p:txBody>
            <a:bodyPr lIns="0" tIns="0" rIns="0" bIns="0" rtlCol="0" anchor="t">
              <a:spAutoFit/>
            </a:bodyPr>
            <a:lstStyle/>
            <a:p>
              <a:pPr algn="ctr">
                <a:lnSpc>
                  <a:spcPts val="2940"/>
                </a:lnSpc>
              </a:pPr>
              <a:r>
                <a:rPr lang="en-US" sz="2100" spc="210">
                  <a:solidFill>
                    <a:srgbClr val="645B53"/>
                  </a:solidFill>
                  <a:latin typeface="Poppins Light Bold"/>
                </a:rPr>
                <a:t>AMANDA QUENTIN</a:t>
              </a:r>
            </a:p>
          </p:txBody>
        </p:sp>
        <p:sp>
          <p:nvSpPr>
            <p:cNvPr id="4" name="TextBox 4"/>
            <p:cNvSpPr txBox="1"/>
            <p:nvPr/>
          </p:nvSpPr>
          <p:spPr>
            <a:xfrm>
              <a:off x="0" y="535517"/>
              <a:ext cx="3946333" cy="463550"/>
            </a:xfrm>
            <a:prstGeom prst="rect">
              <a:avLst/>
            </a:prstGeom>
          </p:spPr>
          <p:txBody>
            <a:bodyPr lIns="0" tIns="0" rIns="0" bIns="0" rtlCol="0" anchor="t">
              <a:spAutoFit/>
            </a:bodyPr>
            <a:lstStyle/>
            <a:p>
              <a:pPr algn="ctr">
                <a:lnSpc>
                  <a:spcPts val="3000"/>
                </a:lnSpc>
              </a:pPr>
              <a:r>
                <a:rPr lang="en-US" sz="2000" spc="20">
                  <a:solidFill>
                    <a:srgbClr val="645B53"/>
                  </a:solidFill>
                  <a:latin typeface="Poppins Light"/>
                </a:rPr>
                <a:t>Owner and Proprietor</a:t>
              </a:r>
            </a:p>
          </p:txBody>
        </p:sp>
      </p:grpSp>
      <p:grpSp>
        <p:nvGrpSpPr>
          <p:cNvPr id="5" name="Group 5"/>
          <p:cNvGrpSpPr/>
          <p:nvPr/>
        </p:nvGrpSpPr>
        <p:grpSpPr>
          <a:xfrm>
            <a:off x="-2715260" y="-1185970"/>
            <a:ext cx="13801684" cy="5369675"/>
            <a:chOff x="0" y="0"/>
            <a:chExt cx="18402245" cy="7159567"/>
          </a:xfrm>
        </p:grpSpPr>
        <p:pic>
          <p:nvPicPr>
            <p:cNvPr id="6" name="Picture 6"/>
            <p:cNvPicPr>
              <a:picLocks noChangeAspect="1"/>
            </p:cNvPicPr>
            <p:nvPr/>
          </p:nvPicPr>
          <p:blipFill>
            <a:blip r:embed="rId2"/>
            <a:srcRect/>
            <a:stretch>
              <a:fillRect/>
            </a:stretch>
          </p:blipFill>
          <p:spPr>
            <a:xfrm rot="4823155">
              <a:off x="2159461" y="-1019690"/>
              <a:ext cx="5703346" cy="9198946"/>
            </a:xfrm>
            <a:prstGeom prst="rect">
              <a:avLst/>
            </a:prstGeom>
          </p:spPr>
        </p:pic>
        <p:pic>
          <p:nvPicPr>
            <p:cNvPr id="7" name="Picture 7"/>
            <p:cNvPicPr>
              <a:picLocks noChangeAspect="1"/>
            </p:cNvPicPr>
            <p:nvPr/>
          </p:nvPicPr>
          <p:blipFill>
            <a:blip r:embed="rId3"/>
            <a:srcRect t="24247" b="24247"/>
            <a:stretch>
              <a:fillRect/>
            </a:stretch>
          </p:blipFill>
          <p:spPr>
            <a:xfrm rot="-377258">
              <a:off x="2672597" y="1947752"/>
              <a:ext cx="5583131" cy="3834102"/>
            </a:xfrm>
            <a:prstGeom prst="rect">
              <a:avLst/>
            </a:prstGeom>
          </p:spPr>
        </p:pic>
        <p:pic>
          <p:nvPicPr>
            <p:cNvPr id="8" name="Picture 8"/>
            <p:cNvPicPr>
              <a:picLocks noChangeAspect="1"/>
            </p:cNvPicPr>
            <p:nvPr/>
          </p:nvPicPr>
          <p:blipFill>
            <a:blip r:embed="rId4"/>
            <a:srcRect/>
            <a:stretch>
              <a:fillRect/>
            </a:stretch>
          </p:blipFill>
          <p:spPr>
            <a:xfrm rot="5400000">
              <a:off x="13326932" y="1633790"/>
              <a:ext cx="4181974" cy="5466633"/>
            </a:xfrm>
            <a:prstGeom prst="rect">
              <a:avLst/>
            </a:prstGeom>
          </p:spPr>
        </p:pic>
        <p:pic>
          <p:nvPicPr>
            <p:cNvPr id="9" name="Picture 9"/>
            <p:cNvPicPr>
              <a:picLocks noChangeAspect="1"/>
            </p:cNvPicPr>
            <p:nvPr/>
          </p:nvPicPr>
          <p:blipFill>
            <a:blip r:embed="rId5"/>
            <a:srcRect t="24247" b="24247"/>
            <a:stretch>
              <a:fillRect/>
            </a:stretch>
          </p:blipFill>
          <p:spPr>
            <a:xfrm rot="128873">
              <a:off x="12307687" y="1739118"/>
              <a:ext cx="5441772" cy="3737027"/>
            </a:xfrm>
            <a:prstGeom prst="rect">
              <a:avLst/>
            </a:prstGeom>
          </p:spPr>
        </p:pic>
        <p:pic>
          <p:nvPicPr>
            <p:cNvPr id="10" name="Picture 10"/>
            <p:cNvPicPr>
              <a:picLocks noChangeAspect="1"/>
            </p:cNvPicPr>
            <p:nvPr/>
          </p:nvPicPr>
          <p:blipFill>
            <a:blip r:embed="rId6"/>
            <a:srcRect/>
            <a:stretch>
              <a:fillRect/>
            </a:stretch>
          </p:blipFill>
          <p:spPr>
            <a:xfrm rot="-176163">
              <a:off x="12902766" y="1204743"/>
              <a:ext cx="5473633" cy="1149463"/>
            </a:xfrm>
            <a:prstGeom prst="rect">
              <a:avLst/>
            </a:prstGeom>
          </p:spPr>
        </p:pic>
        <p:pic>
          <p:nvPicPr>
            <p:cNvPr id="11" name="Picture 11"/>
            <p:cNvPicPr>
              <a:picLocks noChangeAspect="1"/>
            </p:cNvPicPr>
            <p:nvPr/>
          </p:nvPicPr>
          <p:blipFill>
            <a:blip r:embed="rId7"/>
            <a:srcRect t="4218" b="4218"/>
            <a:stretch>
              <a:fillRect/>
            </a:stretch>
          </p:blipFill>
          <p:spPr>
            <a:xfrm rot="-7589">
              <a:off x="7442554" y="2105599"/>
              <a:ext cx="5360386" cy="3681137"/>
            </a:xfrm>
            <a:prstGeom prst="rect">
              <a:avLst/>
            </a:prstGeom>
          </p:spPr>
        </p:pic>
        <p:pic>
          <p:nvPicPr>
            <p:cNvPr id="12" name="Picture 12"/>
            <p:cNvPicPr>
              <a:picLocks noChangeAspect="1"/>
            </p:cNvPicPr>
            <p:nvPr/>
          </p:nvPicPr>
          <p:blipFill>
            <a:blip r:embed="rId6"/>
            <a:srcRect/>
            <a:stretch>
              <a:fillRect/>
            </a:stretch>
          </p:blipFill>
          <p:spPr>
            <a:xfrm rot="-354748">
              <a:off x="8148614" y="5344598"/>
              <a:ext cx="4267150" cy="896101"/>
            </a:xfrm>
            <a:prstGeom prst="rect">
              <a:avLst/>
            </a:prstGeom>
          </p:spPr>
        </p:pic>
      </p:grpSp>
      <p:grpSp>
        <p:nvGrpSpPr>
          <p:cNvPr id="13" name="Group 13"/>
          <p:cNvGrpSpPr/>
          <p:nvPr/>
        </p:nvGrpSpPr>
        <p:grpSpPr>
          <a:xfrm>
            <a:off x="3396925" y="4626145"/>
            <a:ext cx="2959750" cy="1130300"/>
            <a:chOff x="0" y="0"/>
            <a:chExt cx="3946333" cy="1507067"/>
          </a:xfrm>
        </p:grpSpPr>
        <p:sp>
          <p:nvSpPr>
            <p:cNvPr id="14" name="TextBox 14"/>
            <p:cNvSpPr txBox="1"/>
            <p:nvPr/>
          </p:nvSpPr>
          <p:spPr>
            <a:xfrm>
              <a:off x="0" y="-38100"/>
              <a:ext cx="3946333" cy="461433"/>
            </a:xfrm>
            <a:prstGeom prst="rect">
              <a:avLst/>
            </a:prstGeom>
          </p:spPr>
          <p:txBody>
            <a:bodyPr lIns="0" tIns="0" rIns="0" bIns="0" rtlCol="0" anchor="t">
              <a:spAutoFit/>
            </a:bodyPr>
            <a:lstStyle/>
            <a:p>
              <a:pPr algn="ctr">
                <a:lnSpc>
                  <a:spcPts val="2940"/>
                </a:lnSpc>
              </a:pPr>
              <a:r>
                <a:rPr lang="en-US" sz="2100" spc="210">
                  <a:solidFill>
                    <a:srgbClr val="645B53"/>
                  </a:solidFill>
                  <a:latin typeface="Poppins Light Bold"/>
                </a:rPr>
                <a:t>STANLEY ARMISEN</a:t>
              </a:r>
            </a:p>
          </p:txBody>
        </p:sp>
        <p:sp>
          <p:nvSpPr>
            <p:cNvPr id="15" name="TextBox 15"/>
            <p:cNvSpPr txBox="1"/>
            <p:nvPr/>
          </p:nvSpPr>
          <p:spPr>
            <a:xfrm>
              <a:off x="0" y="535517"/>
              <a:ext cx="3946333" cy="971550"/>
            </a:xfrm>
            <a:prstGeom prst="rect">
              <a:avLst/>
            </a:prstGeom>
          </p:spPr>
          <p:txBody>
            <a:bodyPr lIns="0" tIns="0" rIns="0" bIns="0" rtlCol="0" anchor="t">
              <a:spAutoFit/>
            </a:bodyPr>
            <a:lstStyle/>
            <a:p>
              <a:pPr algn="ctr">
                <a:lnSpc>
                  <a:spcPts val="3000"/>
                </a:lnSpc>
              </a:pPr>
              <a:r>
                <a:rPr lang="en-US" sz="2000" spc="20">
                  <a:solidFill>
                    <a:srgbClr val="645B53"/>
                  </a:solidFill>
                  <a:latin typeface="Poppins Light"/>
                </a:rPr>
                <a:t>Purchasing Coordinator</a:t>
              </a:r>
            </a:p>
          </p:txBody>
        </p:sp>
      </p:grpSp>
      <p:grpSp>
        <p:nvGrpSpPr>
          <p:cNvPr id="16" name="Group 16"/>
          <p:cNvGrpSpPr/>
          <p:nvPr/>
        </p:nvGrpSpPr>
        <p:grpSpPr>
          <a:xfrm>
            <a:off x="6464416" y="4626145"/>
            <a:ext cx="2959750" cy="749300"/>
            <a:chOff x="0" y="0"/>
            <a:chExt cx="3946333" cy="999067"/>
          </a:xfrm>
        </p:grpSpPr>
        <p:sp>
          <p:nvSpPr>
            <p:cNvPr id="17" name="TextBox 17"/>
            <p:cNvSpPr txBox="1"/>
            <p:nvPr/>
          </p:nvSpPr>
          <p:spPr>
            <a:xfrm>
              <a:off x="0" y="-38100"/>
              <a:ext cx="3946333" cy="461433"/>
            </a:xfrm>
            <a:prstGeom prst="rect">
              <a:avLst/>
            </a:prstGeom>
          </p:spPr>
          <p:txBody>
            <a:bodyPr lIns="0" tIns="0" rIns="0" bIns="0" rtlCol="0" anchor="t">
              <a:spAutoFit/>
            </a:bodyPr>
            <a:lstStyle/>
            <a:p>
              <a:pPr algn="ctr">
                <a:lnSpc>
                  <a:spcPts val="2940"/>
                </a:lnSpc>
              </a:pPr>
              <a:r>
                <a:rPr lang="en-US" sz="2100" spc="210">
                  <a:solidFill>
                    <a:srgbClr val="645B53"/>
                  </a:solidFill>
                  <a:latin typeface="Poppins Light Bold"/>
                </a:rPr>
                <a:t>PAISLEY ARCHER</a:t>
              </a:r>
            </a:p>
          </p:txBody>
        </p:sp>
        <p:sp>
          <p:nvSpPr>
            <p:cNvPr id="18" name="TextBox 18"/>
            <p:cNvSpPr txBox="1"/>
            <p:nvPr/>
          </p:nvSpPr>
          <p:spPr>
            <a:xfrm>
              <a:off x="0" y="535517"/>
              <a:ext cx="3946333" cy="463550"/>
            </a:xfrm>
            <a:prstGeom prst="rect">
              <a:avLst/>
            </a:prstGeom>
          </p:spPr>
          <p:txBody>
            <a:bodyPr lIns="0" tIns="0" rIns="0" bIns="0" rtlCol="0" anchor="t">
              <a:spAutoFit/>
            </a:bodyPr>
            <a:lstStyle/>
            <a:p>
              <a:pPr algn="ctr">
                <a:lnSpc>
                  <a:spcPts val="3000"/>
                </a:lnSpc>
              </a:pPr>
              <a:r>
                <a:rPr lang="en-US" sz="2000" spc="20">
                  <a:solidFill>
                    <a:srgbClr val="645B53"/>
                  </a:solidFill>
                  <a:latin typeface="Poppins Light"/>
                </a:rPr>
                <a:t>Floral Designer</a:t>
              </a:r>
            </a:p>
          </p:txBody>
        </p:sp>
      </p:grpSp>
      <p:pic>
        <p:nvPicPr>
          <p:cNvPr id="19" name="Picture 19"/>
          <p:cNvPicPr>
            <a:picLocks noChangeAspect="1"/>
          </p:cNvPicPr>
          <p:nvPr/>
        </p:nvPicPr>
        <p:blipFill>
          <a:blip r:embed="rId8"/>
          <a:srcRect/>
          <a:stretch>
            <a:fillRect/>
          </a:stretch>
        </p:blipFill>
        <p:spPr>
          <a:xfrm>
            <a:off x="4509229" y="6852569"/>
            <a:ext cx="5416919" cy="1056299"/>
          </a:xfrm>
          <a:prstGeom prst="rect">
            <a:avLst/>
          </a:prstGeom>
        </p:spPr>
      </p:pic>
      <p:pic>
        <p:nvPicPr>
          <p:cNvPr id="20" name="Picture 20"/>
          <p:cNvPicPr>
            <a:picLocks noChangeAspect="1"/>
          </p:cNvPicPr>
          <p:nvPr/>
        </p:nvPicPr>
        <p:blipFill>
          <a:blip r:embed="rId9"/>
          <a:srcRect/>
          <a:stretch>
            <a:fillRect/>
          </a:stretch>
        </p:blipFill>
        <p:spPr>
          <a:xfrm rot="259866">
            <a:off x="-141357" y="6811491"/>
            <a:ext cx="4797229" cy="1007418"/>
          </a:xfrm>
          <a:prstGeom prst="rect">
            <a:avLst/>
          </a:prstGeom>
        </p:spPr>
      </p:pic>
      <p:grpSp>
        <p:nvGrpSpPr>
          <p:cNvPr id="21" name="Group 21"/>
          <p:cNvGrpSpPr/>
          <p:nvPr/>
        </p:nvGrpSpPr>
        <p:grpSpPr>
          <a:xfrm>
            <a:off x="-2715260" y="2506458"/>
            <a:ext cx="13801684" cy="5369675"/>
            <a:chOff x="0" y="0"/>
            <a:chExt cx="18402245" cy="7159567"/>
          </a:xfrm>
        </p:grpSpPr>
        <p:pic>
          <p:nvPicPr>
            <p:cNvPr id="22" name="Picture 22"/>
            <p:cNvPicPr>
              <a:picLocks noChangeAspect="1"/>
            </p:cNvPicPr>
            <p:nvPr/>
          </p:nvPicPr>
          <p:blipFill>
            <a:blip r:embed="rId2"/>
            <a:srcRect/>
            <a:stretch>
              <a:fillRect/>
            </a:stretch>
          </p:blipFill>
          <p:spPr>
            <a:xfrm rot="4823155">
              <a:off x="2159461" y="-1019690"/>
              <a:ext cx="5703346" cy="9198946"/>
            </a:xfrm>
            <a:prstGeom prst="rect">
              <a:avLst/>
            </a:prstGeom>
          </p:spPr>
        </p:pic>
        <p:pic>
          <p:nvPicPr>
            <p:cNvPr id="23" name="Picture 23"/>
            <p:cNvPicPr>
              <a:picLocks noChangeAspect="1"/>
            </p:cNvPicPr>
            <p:nvPr/>
          </p:nvPicPr>
          <p:blipFill>
            <a:blip r:embed="rId10"/>
            <a:srcRect t="4218" b="4218"/>
            <a:stretch>
              <a:fillRect/>
            </a:stretch>
          </p:blipFill>
          <p:spPr>
            <a:xfrm rot="-377258">
              <a:off x="2672597" y="1947752"/>
              <a:ext cx="5583131" cy="3834102"/>
            </a:xfrm>
            <a:prstGeom prst="rect">
              <a:avLst/>
            </a:prstGeom>
          </p:spPr>
        </p:pic>
        <p:pic>
          <p:nvPicPr>
            <p:cNvPr id="24" name="Picture 24"/>
            <p:cNvPicPr>
              <a:picLocks noChangeAspect="1"/>
            </p:cNvPicPr>
            <p:nvPr/>
          </p:nvPicPr>
          <p:blipFill>
            <a:blip r:embed="rId4"/>
            <a:srcRect/>
            <a:stretch>
              <a:fillRect/>
            </a:stretch>
          </p:blipFill>
          <p:spPr>
            <a:xfrm rot="5400000">
              <a:off x="13326932" y="1633790"/>
              <a:ext cx="4181974" cy="5466633"/>
            </a:xfrm>
            <a:prstGeom prst="rect">
              <a:avLst/>
            </a:prstGeom>
          </p:spPr>
        </p:pic>
        <p:pic>
          <p:nvPicPr>
            <p:cNvPr id="25" name="Picture 25"/>
            <p:cNvPicPr>
              <a:picLocks noChangeAspect="1"/>
            </p:cNvPicPr>
            <p:nvPr/>
          </p:nvPicPr>
          <p:blipFill>
            <a:blip r:embed="rId11"/>
            <a:srcRect t="24247" b="24247"/>
            <a:stretch>
              <a:fillRect/>
            </a:stretch>
          </p:blipFill>
          <p:spPr>
            <a:xfrm rot="128873">
              <a:off x="12307687" y="1739118"/>
              <a:ext cx="5441772" cy="3737027"/>
            </a:xfrm>
            <a:prstGeom prst="rect">
              <a:avLst/>
            </a:prstGeom>
          </p:spPr>
        </p:pic>
        <p:pic>
          <p:nvPicPr>
            <p:cNvPr id="26" name="Picture 26"/>
            <p:cNvPicPr>
              <a:picLocks noChangeAspect="1"/>
            </p:cNvPicPr>
            <p:nvPr/>
          </p:nvPicPr>
          <p:blipFill>
            <a:blip r:embed="rId6"/>
            <a:srcRect/>
            <a:stretch>
              <a:fillRect/>
            </a:stretch>
          </p:blipFill>
          <p:spPr>
            <a:xfrm rot="-176163">
              <a:off x="12902766" y="1204743"/>
              <a:ext cx="5473633" cy="1149463"/>
            </a:xfrm>
            <a:prstGeom prst="rect">
              <a:avLst/>
            </a:prstGeom>
          </p:spPr>
        </p:pic>
        <p:pic>
          <p:nvPicPr>
            <p:cNvPr id="27" name="Picture 27"/>
            <p:cNvPicPr>
              <a:picLocks noChangeAspect="1"/>
            </p:cNvPicPr>
            <p:nvPr/>
          </p:nvPicPr>
          <p:blipFill>
            <a:blip r:embed="rId12"/>
            <a:srcRect t="4218" b="4218"/>
            <a:stretch>
              <a:fillRect/>
            </a:stretch>
          </p:blipFill>
          <p:spPr>
            <a:xfrm rot="-7589">
              <a:off x="7442554" y="2105599"/>
              <a:ext cx="5360386" cy="3681137"/>
            </a:xfrm>
            <a:prstGeom prst="rect">
              <a:avLst/>
            </a:prstGeom>
          </p:spPr>
        </p:pic>
        <p:pic>
          <p:nvPicPr>
            <p:cNvPr id="28" name="Picture 28"/>
            <p:cNvPicPr>
              <a:picLocks noChangeAspect="1"/>
            </p:cNvPicPr>
            <p:nvPr/>
          </p:nvPicPr>
          <p:blipFill>
            <a:blip r:embed="rId6"/>
            <a:srcRect/>
            <a:stretch>
              <a:fillRect/>
            </a:stretch>
          </p:blipFill>
          <p:spPr>
            <a:xfrm rot="-354748">
              <a:off x="8148614" y="5344598"/>
              <a:ext cx="4267150" cy="896101"/>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891" y="1588655"/>
            <a:ext cx="9881425" cy="5753827"/>
            <a:chOff x="0" y="0"/>
            <a:chExt cx="13175233" cy="7671770"/>
          </a:xfrm>
        </p:grpSpPr>
        <p:sp>
          <p:nvSpPr>
            <p:cNvPr id="3" name="Freeform 3"/>
            <p:cNvSpPr/>
            <p:nvPr/>
          </p:nvSpPr>
          <p:spPr>
            <a:xfrm>
              <a:off x="0" y="0"/>
              <a:ext cx="13175233" cy="7671770"/>
            </a:xfrm>
            <a:custGeom>
              <a:avLst/>
              <a:gdLst/>
              <a:ahLst/>
              <a:cxnLst/>
              <a:rect l="l" t="t" r="r" b="b"/>
              <a:pathLst>
                <a:path w="13175233" h="7671770">
                  <a:moveTo>
                    <a:pt x="0" y="0"/>
                  </a:moveTo>
                  <a:lnTo>
                    <a:pt x="13175233" y="0"/>
                  </a:lnTo>
                  <a:lnTo>
                    <a:pt x="13175233" y="7671770"/>
                  </a:lnTo>
                  <a:lnTo>
                    <a:pt x="0" y="7671770"/>
                  </a:lnTo>
                  <a:close/>
                </a:path>
              </a:pathLst>
            </a:custGeom>
            <a:solidFill>
              <a:srgbClr val="F4BC33"/>
            </a:solidFill>
          </p:spPr>
        </p:sp>
      </p:grpSp>
      <p:sp>
        <p:nvSpPr>
          <p:cNvPr id="4" name="TextBox 4"/>
          <p:cNvSpPr txBox="1"/>
          <p:nvPr/>
        </p:nvSpPr>
        <p:spPr>
          <a:xfrm>
            <a:off x="1367967" y="534234"/>
            <a:ext cx="7534589" cy="306419"/>
          </a:xfrm>
          <a:prstGeom prst="rect">
            <a:avLst/>
          </a:prstGeom>
        </p:spPr>
        <p:txBody>
          <a:bodyPr lIns="0" tIns="0" rIns="0" bIns="0" rtlCol="0" anchor="t">
            <a:spAutoFit/>
          </a:bodyPr>
          <a:lstStyle/>
          <a:p>
            <a:pPr algn="just">
              <a:lnSpc>
                <a:spcPts val="2535"/>
              </a:lnSpc>
            </a:pPr>
            <a:r>
              <a:rPr lang="en-US" sz="1811" spc="181">
                <a:solidFill>
                  <a:srgbClr val="222222"/>
                </a:solidFill>
                <a:latin typeface="Alfa Slab One Bold"/>
              </a:rPr>
              <a:t>AMPA CEIPSO EL CANTIZAL</a:t>
            </a:r>
          </a:p>
        </p:txBody>
      </p:sp>
      <p:grpSp>
        <p:nvGrpSpPr>
          <p:cNvPr id="5" name="Group 5"/>
          <p:cNvGrpSpPr>
            <a:grpSpLocks noChangeAspect="1"/>
          </p:cNvGrpSpPr>
          <p:nvPr/>
        </p:nvGrpSpPr>
        <p:grpSpPr>
          <a:xfrm>
            <a:off x="370179" y="386833"/>
            <a:ext cx="722683" cy="639322"/>
            <a:chOff x="0" y="0"/>
            <a:chExt cx="5712460" cy="4405630"/>
          </a:xfrm>
        </p:grpSpPr>
        <p:sp>
          <p:nvSpPr>
            <p:cNvPr id="6" name="Freeform 6"/>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 name="Freeform 7"/>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 name="Freeform 8"/>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9" name="Freeform 9"/>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0" name="Freeform 10"/>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1" name="Freeform 11"/>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2" name="Freeform 12"/>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3" name="Freeform 13"/>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4" name="Freeform 14"/>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5" name="Freeform 15"/>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6" name="Freeform 16"/>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7" name="Freeform 17"/>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8" name="Freeform 18"/>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9" name="Freeform 19"/>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0" name="Freeform 20"/>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1" name="Freeform 21"/>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2" name="Freeform 22"/>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3" name="Freeform 23"/>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4" name="Freeform 24"/>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5" name="Freeform 25"/>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6" name="Freeform 26"/>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7" name="Freeform 27"/>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8" name="Freeform 28"/>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9" name="Freeform 29"/>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0" name="Freeform 30"/>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1" name="Freeform 31"/>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2" name="Freeform 32"/>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3" name="Freeform 33"/>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4" name="Freeform 34"/>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5" name="Freeform 35"/>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6" name="Freeform 36"/>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7" name="Freeform 37"/>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8" name="Freeform 38"/>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9" name="Freeform 39"/>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0" name="Freeform 40"/>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41" name="Freeform 41"/>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42" name="Freeform 42"/>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3" name="Freeform 43"/>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4" name="Freeform 44"/>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5" name="Freeform 45"/>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6" name="Freeform 46"/>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47" name="Freeform 47"/>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48" name="Freeform 48"/>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9" name="Freeform 49"/>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0" name="Freeform 50"/>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1" name="Freeform 51"/>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2" name="Freeform 52"/>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53" name="Freeform 53"/>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grpSp>
        <p:nvGrpSpPr>
          <p:cNvPr id="54" name="Group 54"/>
          <p:cNvGrpSpPr/>
          <p:nvPr/>
        </p:nvGrpSpPr>
        <p:grpSpPr>
          <a:xfrm>
            <a:off x="0" y="1607411"/>
            <a:ext cx="5135262" cy="5735071"/>
            <a:chOff x="0" y="0"/>
            <a:chExt cx="6847016" cy="7646762"/>
          </a:xfrm>
        </p:grpSpPr>
        <p:pic>
          <p:nvPicPr>
            <p:cNvPr id="55" name="Picture 55"/>
            <p:cNvPicPr>
              <a:picLocks noChangeAspect="1"/>
            </p:cNvPicPr>
            <p:nvPr/>
          </p:nvPicPr>
          <p:blipFill>
            <a:blip r:embed="rId2"/>
            <a:srcRect t="10462" b="10462"/>
            <a:stretch>
              <a:fillRect/>
            </a:stretch>
          </p:blipFill>
          <p:spPr>
            <a:xfrm>
              <a:off x="0" y="0"/>
              <a:ext cx="6847016" cy="7646762"/>
            </a:xfrm>
            <a:prstGeom prst="rect">
              <a:avLst/>
            </a:prstGeom>
          </p:spPr>
        </p:pic>
      </p:grpSp>
      <p:grpSp>
        <p:nvGrpSpPr>
          <p:cNvPr id="56" name="Group 56"/>
          <p:cNvGrpSpPr/>
          <p:nvPr/>
        </p:nvGrpSpPr>
        <p:grpSpPr>
          <a:xfrm>
            <a:off x="5541094" y="1636115"/>
            <a:ext cx="3986708" cy="5612940"/>
            <a:chOff x="0" y="0"/>
            <a:chExt cx="5315611" cy="7483919"/>
          </a:xfrm>
        </p:grpSpPr>
        <p:sp>
          <p:nvSpPr>
            <p:cNvPr id="57" name="TextBox 57"/>
            <p:cNvSpPr txBox="1"/>
            <p:nvPr/>
          </p:nvSpPr>
          <p:spPr>
            <a:xfrm>
              <a:off x="0" y="-57150"/>
              <a:ext cx="5315611" cy="1282531"/>
            </a:xfrm>
            <a:prstGeom prst="rect">
              <a:avLst/>
            </a:prstGeom>
          </p:spPr>
          <p:txBody>
            <a:bodyPr lIns="0" tIns="0" rIns="0" bIns="0" rtlCol="0" anchor="t">
              <a:spAutoFit/>
            </a:bodyPr>
            <a:lstStyle/>
            <a:p>
              <a:pPr>
                <a:lnSpc>
                  <a:spcPts val="3944"/>
                </a:lnSpc>
              </a:pPr>
              <a:r>
                <a:rPr lang="en-US" sz="2817">
                  <a:solidFill>
                    <a:srgbClr val="222222"/>
                  </a:solidFill>
                  <a:latin typeface="Arvo"/>
                </a:rPr>
                <a:t>La importancia del espacio.</a:t>
              </a:r>
            </a:p>
          </p:txBody>
        </p:sp>
        <p:sp>
          <p:nvSpPr>
            <p:cNvPr id="58" name="TextBox 58"/>
            <p:cNvSpPr txBox="1"/>
            <p:nvPr/>
          </p:nvSpPr>
          <p:spPr>
            <a:xfrm>
              <a:off x="0" y="1560936"/>
              <a:ext cx="5315611" cy="5922984"/>
            </a:xfrm>
            <a:prstGeom prst="rect">
              <a:avLst/>
            </a:prstGeom>
          </p:spPr>
          <p:txBody>
            <a:bodyPr lIns="0" tIns="0" rIns="0" bIns="0" rtlCol="0" anchor="t">
              <a:spAutoFit/>
            </a:bodyPr>
            <a:lstStyle/>
            <a:p>
              <a:pPr>
                <a:lnSpc>
                  <a:spcPts val="1963"/>
                </a:lnSpc>
              </a:pPr>
              <a:r>
                <a:rPr lang="en-US" sz="1300" spc="65">
                  <a:solidFill>
                    <a:srgbClr val="222222"/>
                  </a:solidFill>
                  <a:latin typeface="Lato"/>
                </a:rPr>
                <a:t>Todas las </a:t>
              </a:r>
              <a:r>
                <a:rPr lang="en-US" sz="1300" spc="65">
                  <a:solidFill>
                    <a:srgbClr val="222222"/>
                  </a:solidFill>
                  <a:latin typeface="Lato Bold"/>
                </a:rPr>
                <a:t>aulas </a:t>
              </a:r>
              <a:r>
                <a:rPr lang="en-US" sz="1300" spc="65">
                  <a:solidFill>
                    <a:srgbClr val="222222"/>
                  </a:solidFill>
                  <a:latin typeface="Lato"/>
                </a:rPr>
                <a:t>de Infantil disponen de baño dentro del aula, al que tienen acceso los alumnos sin ninguna dificultad. Todo el </a:t>
              </a:r>
              <a:r>
                <a:rPr lang="en-US" sz="1300" spc="65">
                  <a:solidFill>
                    <a:srgbClr val="222222"/>
                  </a:solidFill>
                  <a:latin typeface="Lato Bold"/>
                </a:rPr>
                <a:t>mobiliario </a:t>
              </a:r>
              <a:r>
                <a:rPr lang="en-US" sz="1300" spc="65">
                  <a:solidFill>
                    <a:srgbClr val="222222"/>
                  </a:solidFill>
                  <a:latin typeface="Lato"/>
                </a:rPr>
                <a:t>adaptado al tamaño de los niños.</a:t>
              </a:r>
            </a:p>
            <a:p>
              <a:pPr>
                <a:lnSpc>
                  <a:spcPts val="1963"/>
                </a:lnSpc>
              </a:pPr>
              <a:r>
                <a:rPr lang="en-US" sz="1300" spc="65">
                  <a:solidFill>
                    <a:srgbClr val="222222"/>
                  </a:solidFill>
                  <a:latin typeface="Lato"/>
                </a:rPr>
                <a:t>Las clases tienen todas grandes ventanales con luz natural.</a:t>
              </a:r>
            </a:p>
            <a:p>
              <a:pPr>
                <a:lnSpc>
                  <a:spcPts val="1963"/>
                </a:lnSpc>
              </a:pPr>
              <a:r>
                <a:rPr lang="en-US" sz="1300" spc="65">
                  <a:solidFill>
                    <a:srgbClr val="222222"/>
                  </a:solidFill>
                  <a:latin typeface="Lato"/>
                </a:rPr>
                <a:t>Todas disponen de </a:t>
              </a:r>
              <a:r>
                <a:rPr lang="en-US" sz="1300" spc="65">
                  <a:solidFill>
                    <a:srgbClr val="222222"/>
                  </a:solidFill>
                  <a:latin typeface="Lato Bold"/>
                </a:rPr>
                <a:t>pizarra digital, ordenador y mesa Tablet</a:t>
              </a:r>
              <a:r>
                <a:rPr lang="en-US" sz="1300" spc="65">
                  <a:solidFill>
                    <a:srgbClr val="222222"/>
                  </a:solidFill>
                  <a:latin typeface="Lato"/>
                </a:rPr>
                <a:t>.</a:t>
              </a:r>
            </a:p>
            <a:p>
              <a:pPr>
                <a:lnSpc>
                  <a:spcPts val="1963"/>
                </a:lnSpc>
              </a:pPr>
              <a:r>
                <a:rPr lang="en-US" sz="1300" spc="65">
                  <a:solidFill>
                    <a:srgbClr val="222222"/>
                  </a:solidFill>
                  <a:latin typeface="Lato"/>
                </a:rPr>
                <a:t>Están distribuidas por </a:t>
              </a:r>
              <a:r>
                <a:rPr lang="en-US" sz="1300" spc="65">
                  <a:solidFill>
                    <a:srgbClr val="222222"/>
                  </a:solidFill>
                  <a:latin typeface="Lato Bold"/>
                </a:rPr>
                <a:t>rincones de experiencias</a:t>
              </a:r>
              <a:r>
                <a:rPr lang="en-US" sz="1300" spc="65">
                  <a:solidFill>
                    <a:srgbClr val="222222"/>
                  </a:solidFill>
                  <a:latin typeface="Lato"/>
                </a:rPr>
                <a:t> dónde los niños además de disfrutar adquieren un montón de conocimientos a través del juego.</a:t>
              </a:r>
            </a:p>
            <a:p>
              <a:pPr>
                <a:lnSpc>
                  <a:spcPts val="1963"/>
                </a:lnSpc>
              </a:pPr>
              <a:r>
                <a:rPr lang="en-US" sz="1300" spc="65">
                  <a:solidFill>
                    <a:srgbClr val="222222"/>
                  </a:solidFill>
                  <a:latin typeface="Lato"/>
                </a:rPr>
                <a:t>Cada clase dispone de </a:t>
              </a:r>
              <a:r>
                <a:rPr lang="en-US" sz="1300" spc="65">
                  <a:solidFill>
                    <a:srgbClr val="222222"/>
                  </a:solidFill>
                  <a:latin typeface="Lato Bold"/>
                </a:rPr>
                <a:t>zonas de trabajo</a:t>
              </a:r>
              <a:r>
                <a:rPr lang="en-US" sz="1300" spc="65">
                  <a:solidFill>
                    <a:srgbClr val="222222"/>
                  </a:solidFill>
                  <a:latin typeface="Lato"/>
                </a:rPr>
                <a:t>, así como la </a:t>
              </a:r>
              <a:r>
                <a:rPr lang="en-US" sz="1300" spc="65">
                  <a:solidFill>
                    <a:srgbClr val="222222"/>
                  </a:solidFill>
                  <a:latin typeface="Lato Bold"/>
                </a:rPr>
                <a:t>zona de asamblea</a:t>
              </a:r>
              <a:r>
                <a:rPr lang="en-US" sz="1300" spc="65">
                  <a:solidFill>
                    <a:srgbClr val="222222"/>
                  </a:solidFill>
                  <a:latin typeface="Lato"/>
                </a:rPr>
                <a:t>, dónde todas las mañanas comienzan el día contando sus propias</a:t>
              </a:r>
            </a:p>
            <a:p>
              <a:pPr>
                <a:lnSpc>
                  <a:spcPts val="1963"/>
                </a:lnSpc>
              </a:pPr>
              <a:r>
                <a:rPr lang="en-US" sz="1300" spc="65">
                  <a:solidFill>
                    <a:srgbClr val="222222"/>
                  </a:solidFill>
                  <a:latin typeface="Lato"/>
                </a:rPr>
                <a:t>experiencias.</a:t>
              </a:r>
            </a:p>
            <a:p>
              <a:pPr>
                <a:lnSpc>
                  <a:spcPts val="1963"/>
                </a:lnSpc>
              </a:pPr>
              <a:r>
                <a:rPr lang="en-US" sz="1300" spc="65">
                  <a:solidFill>
                    <a:srgbClr val="222222"/>
                  </a:solidFill>
                  <a:latin typeface="Lato"/>
                </a:rPr>
                <a:t>En Infantil, contamos con </a:t>
              </a:r>
              <a:r>
                <a:rPr lang="en-US" sz="1300" spc="65">
                  <a:solidFill>
                    <a:srgbClr val="222222"/>
                  </a:solidFill>
                  <a:latin typeface="Lato Bold"/>
                </a:rPr>
                <a:t>2 patios diferentes</a:t>
              </a:r>
              <a:r>
                <a:rPr lang="en-US" sz="1300" spc="65">
                  <a:solidFill>
                    <a:srgbClr val="222222"/>
                  </a:solidFill>
                  <a:latin typeface="Lato"/>
                </a:rPr>
                <a:t>. Un patio para los niños de 3 años, y otra zona para los alumnos de 4 y 5 años.</a:t>
              </a:r>
            </a:p>
          </p:txBody>
        </p:sp>
      </p:grpSp>
      <p:pic>
        <p:nvPicPr>
          <p:cNvPr id="59" name="Picture 59"/>
          <p:cNvPicPr>
            <a:picLocks noChangeAspect="1"/>
          </p:cNvPicPr>
          <p:nvPr/>
        </p:nvPicPr>
        <p:blipFill>
          <a:blip r:embed="rId3"/>
          <a:srcRect/>
          <a:stretch>
            <a:fillRect/>
          </a:stretch>
        </p:blipFill>
        <p:spPr>
          <a:xfrm>
            <a:off x="8273008" y="212633"/>
            <a:ext cx="1110413" cy="1256041"/>
          </a:xfrm>
          <a:prstGeom prst="rect">
            <a:avLst/>
          </a:prstGeom>
        </p:spPr>
      </p:pic>
      <p:sp>
        <p:nvSpPr>
          <p:cNvPr id="60" name="TextBox 60"/>
          <p:cNvSpPr txBox="1"/>
          <p:nvPr/>
        </p:nvSpPr>
        <p:spPr>
          <a:xfrm>
            <a:off x="1367967" y="1059728"/>
            <a:ext cx="9021536" cy="766445"/>
          </a:xfrm>
          <a:prstGeom prst="rect">
            <a:avLst/>
          </a:prstGeom>
        </p:spPr>
        <p:txBody>
          <a:bodyPr lIns="0" tIns="0" rIns="0" bIns="0" rtlCol="0" anchor="t">
            <a:spAutoFit/>
          </a:bodyPr>
          <a:lstStyle/>
          <a:p>
            <a:pPr algn="just">
              <a:lnSpc>
                <a:spcPts val="5590"/>
              </a:lnSpc>
            </a:pPr>
            <a:r>
              <a:rPr lang="en-US" sz="6500" spc="117">
                <a:solidFill>
                  <a:srgbClr val="050524"/>
                </a:solidFill>
                <a:latin typeface="Buffalo"/>
              </a:rPr>
              <a:t>Los Espacios en Infantil</a:t>
            </a:r>
          </a:p>
        </p:txBody>
      </p:sp>
    </p:spTree>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0836" y="1636280"/>
            <a:ext cx="9936948" cy="5819032"/>
            <a:chOff x="0" y="0"/>
            <a:chExt cx="13249264" cy="7758709"/>
          </a:xfrm>
        </p:grpSpPr>
        <p:sp>
          <p:nvSpPr>
            <p:cNvPr id="3" name="AutoShape 3"/>
            <p:cNvSpPr/>
            <p:nvPr/>
          </p:nvSpPr>
          <p:spPr>
            <a:xfrm>
              <a:off x="0" y="0"/>
              <a:ext cx="13249264" cy="7758709"/>
            </a:xfrm>
            <a:prstGeom prst="rect">
              <a:avLst/>
            </a:prstGeom>
            <a:solidFill>
              <a:srgbClr val="FFFFFF"/>
            </a:solidFill>
          </p:spPr>
        </p:sp>
      </p:grpSp>
      <p:pic>
        <p:nvPicPr>
          <p:cNvPr id="4" name="Picture 4"/>
          <p:cNvPicPr>
            <a:picLocks noChangeAspect="1"/>
          </p:cNvPicPr>
          <p:nvPr/>
        </p:nvPicPr>
        <p:blipFill>
          <a:blip r:embed="rId2">
            <a:alphaModFix amt="56000"/>
          </a:blip>
          <a:srcRect/>
          <a:stretch>
            <a:fillRect/>
          </a:stretch>
        </p:blipFill>
        <p:spPr>
          <a:xfrm rot="-1001874">
            <a:off x="7057238" y="5879916"/>
            <a:ext cx="428850" cy="655984"/>
          </a:xfrm>
          <a:prstGeom prst="rect">
            <a:avLst/>
          </a:prstGeom>
        </p:spPr>
      </p:pic>
      <p:pic>
        <p:nvPicPr>
          <p:cNvPr id="5" name="Picture 5"/>
          <p:cNvPicPr>
            <a:picLocks noChangeAspect="1"/>
          </p:cNvPicPr>
          <p:nvPr/>
        </p:nvPicPr>
        <p:blipFill>
          <a:blip r:embed="rId3">
            <a:alphaModFix amt="52000"/>
          </a:blip>
          <a:srcRect/>
          <a:stretch>
            <a:fillRect/>
          </a:stretch>
        </p:blipFill>
        <p:spPr>
          <a:xfrm>
            <a:off x="1673250" y="6474460"/>
            <a:ext cx="443193" cy="494497"/>
          </a:xfrm>
          <a:prstGeom prst="rect">
            <a:avLst/>
          </a:prstGeom>
        </p:spPr>
      </p:pic>
      <p:grpSp>
        <p:nvGrpSpPr>
          <p:cNvPr id="6" name="Group 6"/>
          <p:cNvGrpSpPr/>
          <p:nvPr/>
        </p:nvGrpSpPr>
        <p:grpSpPr>
          <a:xfrm>
            <a:off x="0" y="1156558"/>
            <a:ext cx="9753600" cy="2939752"/>
            <a:chOff x="0" y="0"/>
            <a:chExt cx="13004800" cy="3919669"/>
          </a:xfrm>
        </p:grpSpPr>
        <p:pic>
          <p:nvPicPr>
            <p:cNvPr id="7" name="Picture 7"/>
            <p:cNvPicPr>
              <a:picLocks noChangeAspect="1"/>
            </p:cNvPicPr>
            <p:nvPr/>
          </p:nvPicPr>
          <p:blipFill>
            <a:blip r:embed="rId4"/>
            <a:srcRect t="19489" b="40323"/>
            <a:stretch>
              <a:fillRect/>
            </a:stretch>
          </p:blipFill>
          <p:spPr>
            <a:xfrm>
              <a:off x="0" y="0"/>
              <a:ext cx="13004800" cy="3919669"/>
            </a:xfrm>
            <a:prstGeom prst="rect">
              <a:avLst/>
            </a:prstGeom>
          </p:spPr>
        </p:pic>
      </p:grpSp>
      <p:grpSp>
        <p:nvGrpSpPr>
          <p:cNvPr id="8" name="Group 8"/>
          <p:cNvGrpSpPr>
            <a:grpSpLocks noChangeAspect="1"/>
          </p:cNvGrpSpPr>
          <p:nvPr/>
        </p:nvGrpSpPr>
        <p:grpSpPr>
          <a:xfrm>
            <a:off x="622300" y="335491"/>
            <a:ext cx="722683" cy="639322"/>
            <a:chOff x="0" y="0"/>
            <a:chExt cx="5712460" cy="4405630"/>
          </a:xfrm>
        </p:grpSpPr>
        <p:sp>
          <p:nvSpPr>
            <p:cNvPr id="9" name="Freeform 9"/>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0" name="Freeform 10"/>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1" name="Freeform 11"/>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2" name="Freeform 12"/>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3" name="Freeform 13"/>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4" name="Freeform 14"/>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5" name="Freeform 15"/>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6" name="Freeform 16"/>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7" name="Freeform 17"/>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8" name="Freeform 18"/>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9" name="Freeform 19"/>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20" name="Freeform 20"/>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1" name="Freeform 21"/>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2" name="Freeform 22"/>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3" name="Freeform 23"/>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4" name="Freeform 24"/>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5" name="Freeform 25"/>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6" name="Freeform 26"/>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7" name="Freeform 27"/>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8" name="Freeform 28"/>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9" name="Freeform 29"/>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0" name="Freeform 30"/>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1" name="Freeform 31"/>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2" name="Freeform 32"/>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3" name="Freeform 33"/>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4" name="Freeform 34"/>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5" name="Freeform 35"/>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6" name="Freeform 36"/>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7" name="Freeform 37"/>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8" name="Freeform 38"/>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9" name="Freeform 39"/>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0" name="Freeform 40"/>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1" name="Freeform 41"/>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2" name="Freeform 42"/>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3" name="Freeform 43"/>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44" name="Freeform 44"/>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45" name="Freeform 45"/>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6" name="Freeform 46"/>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7" name="Freeform 47"/>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8" name="Freeform 48"/>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9" name="Freeform 49"/>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50" name="Freeform 50"/>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51" name="Freeform 51"/>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2" name="Freeform 52"/>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3" name="Freeform 53"/>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4" name="Freeform 54"/>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5" name="Freeform 55"/>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56" name="Freeform 56"/>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pic>
        <p:nvPicPr>
          <p:cNvPr id="57" name="Picture 57"/>
          <p:cNvPicPr>
            <a:picLocks noChangeAspect="1"/>
          </p:cNvPicPr>
          <p:nvPr/>
        </p:nvPicPr>
        <p:blipFill>
          <a:blip r:embed="rId5"/>
          <a:srcRect/>
          <a:stretch>
            <a:fillRect/>
          </a:stretch>
        </p:blipFill>
        <p:spPr>
          <a:xfrm>
            <a:off x="8606011" y="312727"/>
            <a:ext cx="832137" cy="941270"/>
          </a:xfrm>
          <a:prstGeom prst="rect">
            <a:avLst/>
          </a:prstGeom>
        </p:spPr>
      </p:pic>
      <p:pic>
        <p:nvPicPr>
          <p:cNvPr id="58" name="Picture 58"/>
          <p:cNvPicPr>
            <a:picLocks noChangeAspect="1"/>
          </p:cNvPicPr>
          <p:nvPr/>
        </p:nvPicPr>
        <p:blipFill>
          <a:blip r:embed="rId6">
            <a:alphaModFix amt="72000"/>
          </a:blip>
          <a:srcRect/>
          <a:stretch>
            <a:fillRect/>
          </a:stretch>
        </p:blipFill>
        <p:spPr>
          <a:xfrm>
            <a:off x="121920" y="4367714"/>
            <a:ext cx="403468" cy="580530"/>
          </a:xfrm>
          <a:prstGeom prst="rect">
            <a:avLst/>
          </a:prstGeom>
        </p:spPr>
      </p:pic>
      <p:pic>
        <p:nvPicPr>
          <p:cNvPr id="59" name="Picture 59"/>
          <p:cNvPicPr>
            <a:picLocks noChangeAspect="1"/>
          </p:cNvPicPr>
          <p:nvPr/>
        </p:nvPicPr>
        <p:blipFill>
          <a:blip r:embed="rId7">
            <a:alphaModFix amt="52000"/>
          </a:blip>
          <a:srcRect/>
          <a:stretch>
            <a:fillRect/>
          </a:stretch>
        </p:blipFill>
        <p:spPr>
          <a:xfrm rot="989278">
            <a:off x="4484414" y="4928728"/>
            <a:ext cx="396585" cy="492652"/>
          </a:xfrm>
          <a:prstGeom prst="rect">
            <a:avLst/>
          </a:prstGeom>
        </p:spPr>
      </p:pic>
      <p:pic>
        <p:nvPicPr>
          <p:cNvPr id="60" name="Picture 60"/>
          <p:cNvPicPr>
            <a:picLocks noChangeAspect="1"/>
          </p:cNvPicPr>
          <p:nvPr/>
        </p:nvPicPr>
        <p:blipFill>
          <a:blip r:embed="rId8">
            <a:alphaModFix amt="53000"/>
          </a:blip>
          <a:srcRect/>
          <a:stretch>
            <a:fillRect/>
          </a:stretch>
        </p:blipFill>
        <p:spPr>
          <a:xfrm>
            <a:off x="4605491" y="6718386"/>
            <a:ext cx="504294" cy="501142"/>
          </a:xfrm>
          <a:prstGeom prst="rect">
            <a:avLst/>
          </a:prstGeom>
        </p:spPr>
      </p:pic>
      <p:sp>
        <p:nvSpPr>
          <p:cNvPr id="61" name="TextBox 61"/>
          <p:cNvSpPr txBox="1"/>
          <p:nvPr/>
        </p:nvSpPr>
        <p:spPr>
          <a:xfrm>
            <a:off x="243685" y="4083078"/>
            <a:ext cx="9266231" cy="3140934"/>
          </a:xfrm>
          <a:prstGeom prst="rect">
            <a:avLst/>
          </a:prstGeom>
        </p:spPr>
        <p:txBody>
          <a:bodyPr lIns="0" tIns="0" rIns="0" bIns="0" rtlCol="0" anchor="t">
            <a:spAutoFit/>
          </a:bodyPr>
          <a:lstStyle/>
          <a:p>
            <a:pPr marL="231140" lvl="1" indent="-115570" algn="just">
              <a:lnSpc>
                <a:spcPts val="2520"/>
              </a:lnSpc>
              <a:buFont typeface="Arial"/>
              <a:buChar char="•"/>
            </a:pPr>
            <a:r>
              <a:rPr lang="en-US" sz="1400" spc="70">
                <a:solidFill>
                  <a:srgbClr val="222222"/>
                </a:solidFill>
                <a:latin typeface="Lato"/>
              </a:rPr>
              <a:t>Toda nuestra metodología tiene un denominador común: </a:t>
            </a:r>
            <a:r>
              <a:rPr lang="en-US" sz="1400" spc="70">
                <a:solidFill>
                  <a:srgbClr val="222222"/>
                </a:solidFill>
                <a:latin typeface="Lato Bold"/>
              </a:rPr>
              <a:t>partir de lo más cercano al niño</a:t>
            </a:r>
            <a:r>
              <a:rPr lang="en-US" sz="1400" spc="70">
                <a:solidFill>
                  <a:srgbClr val="222222"/>
                </a:solidFill>
                <a:latin typeface="Lato"/>
              </a:rPr>
              <a:t>. Su propio cuerpo como instrumento de aprendizaje, números, colores, formas, esquema corporal, emociones, sentidos, sentimientos,….a partir de ellos ir ampliando sus conocimientos a los otros y al entorno.</a:t>
            </a:r>
          </a:p>
          <a:p>
            <a:pPr marL="231140" lvl="1" indent="-115570" algn="just">
              <a:lnSpc>
                <a:spcPts val="2520"/>
              </a:lnSpc>
              <a:buFont typeface="Arial"/>
              <a:buChar char="•"/>
            </a:pPr>
            <a:r>
              <a:rPr lang="en-US" sz="1400" spc="70">
                <a:solidFill>
                  <a:srgbClr val="222222"/>
                </a:solidFill>
                <a:latin typeface="Lato Bold"/>
              </a:rPr>
              <a:t>Trabajamos </a:t>
            </a:r>
            <a:r>
              <a:rPr lang="en-US" sz="1400" spc="70">
                <a:solidFill>
                  <a:srgbClr val="222222"/>
                </a:solidFill>
                <a:latin typeface="Lato"/>
              </a:rPr>
              <a:t>diferentes </a:t>
            </a:r>
            <a:r>
              <a:rPr lang="en-US" sz="1400" spc="70">
                <a:solidFill>
                  <a:srgbClr val="222222"/>
                </a:solidFill>
                <a:latin typeface="Lato Bold"/>
              </a:rPr>
              <a:t>proyectos</a:t>
            </a:r>
            <a:r>
              <a:rPr lang="en-US" sz="1400" spc="70">
                <a:solidFill>
                  <a:srgbClr val="222222"/>
                </a:solidFill>
                <a:latin typeface="Lato"/>
              </a:rPr>
              <a:t> a lo largo del curso, alternados con otras metodologías; rincones, talleres……guiados por los libros que utilizamos.</a:t>
            </a:r>
          </a:p>
          <a:p>
            <a:pPr marL="231140" lvl="1" indent="-115570" algn="just">
              <a:lnSpc>
                <a:spcPts val="2520"/>
              </a:lnSpc>
              <a:buFont typeface="Arial"/>
              <a:buChar char="•"/>
            </a:pPr>
            <a:r>
              <a:rPr lang="en-US" sz="1400" spc="70">
                <a:solidFill>
                  <a:srgbClr val="222222"/>
                </a:solidFill>
                <a:latin typeface="Lato"/>
              </a:rPr>
              <a:t>En </a:t>
            </a:r>
            <a:r>
              <a:rPr lang="en-US" sz="1400" spc="70">
                <a:solidFill>
                  <a:srgbClr val="222222"/>
                </a:solidFill>
                <a:latin typeface="Lato Bold"/>
              </a:rPr>
              <a:t>Matemáticas,</a:t>
            </a:r>
            <a:r>
              <a:rPr lang="en-US" sz="1400" spc="70">
                <a:solidFill>
                  <a:srgbClr val="222222"/>
                </a:solidFill>
                <a:latin typeface="Lato"/>
              </a:rPr>
              <a:t> además de </a:t>
            </a:r>
            <a:r>
              <a:rPr lang="en-US" sz="1400" spc="70">
                <a:solidFill>
                  <a:srgbClr val="222222"/>
                </a:solidFill>
                <a:latin typeface="Lato Bold"/>
              </a:rPr>
              <a:t>Numicon</a:t>
            </a:r>
            <a:r>
              <a:rPr lang="en-US" sz="1400" spc="70">
                <a:solidFill>
                  <a:srgbClr val="222222"/>
                </a:solidFill>
                <a:latin typeface="Lato"/>
              </a:rPr>
              <a:t>, trabajamos las regletas de </a:t>
            </a:r>
            <a:r>
              <a:rPr lang="en-US" sz="1400" spc="70">
                <a:solidFill>
                  <a:srgbClr val="222222"/>
                </a:solidFill>
                <a:latin typeface="Lato Bold"/>
              </a:rPr>
              <a:t>Cuisenaire</a:t>
            </a:r>
            <a:r>
              <a:rPr lang="en-US" sz="1400" spc="70">
                <a:solidFill>
                  <a:srgbClr val="222222"/>
                </a:solidFill>
                <a:latin typeface="Lato"/>
              </a:rPr>
              <a:t>, los </a:t>
            </a:r>
            <a:r>
              <a:rPr lang="en-US" sz="1400" spc="70">
                <a:solidFill>
                  <a:srgbClr val="222222"/>
                </a:solidFill>
                <a:latin typeface="Lato Bold"/>
              </a:rPr>
              <a:t>bloques lógicos</a:t>
            </a:r>
            <a:r>
              <a:rPr lang="en-US" sz="1400" spc="70">
                <a:solidFill>
                  <a:srgbClr val="222222"/>
                </a:solidFill>
                <a:latin typeface="Lato"/>
              </a:rPr>
              <a:t>, y un montón de actividades que hacemos a través de material reciclado.</a:t>
            </a:r>
          </a:p>
          <a:p>
            <a:pPr marL="231140" lvl="1" indent="-115570" algn="just">
              <a:lnSpc>
                <a:spcPts val="2520"/>
              </a:lnSpc>
              <a:buFont typeface="Arial"/>
              <a:buChar char="•"/>
            </a:pPr>
            <a:r>
              <a:rPr lang="en-US" sz="1400" spc="70">
                <a:solidFill>
                  <a:srgbClr val="222222"/>
                </a:solidFill>
                <a:latin typeface="Lato"/>
              </a:rPr>
              <a:t>La </a:t>
            </a:r>
            <a:r>
              <a:rPr lang="en-US" sz="1400" spc="70">
                <a:solidFill>
                  <a:srgbClr val="222222"/>
                </a:solidFill>
                <a:latin typeface="Lato Bold"/>
              </a:rPr>
              <a:t>lectoescritura</a:t>
            </a:r>
            <a:r>
              <a:rPr lang="en-US" sz="1400" spc="70">
                <a:solidFill>
                  <a:srgbClr val="222222"/>
                </a:solidFill>
                <a:latin typeface="Lato"/>
              </a:rPr>
              <a:t> la trabajamos de forma globalizada, empezando por el propio nombre en 3 años. Trabajamos a través del cuento de Pepa y Miguel, que les ayuda a conocer todos los fonemas, para posteriormente ir integrándolos a través de </a:t>
            </a:r>
            <a:r>
              <a:rPr lang="en-US" sz="1400" spc="70">
                <a:solidFill>
                  <a:srgbClr val="222222"/>
                </a:solidFill>
                <a:latin typeface="Lato Bold"/>
              </a:rPr>
              <a:t>Letrilandia</a:t>
            </a:r>
            <a:r>
              <a:rPr lang="en-US" sz="1400" spc="70">
                <a:solidFill>
                  <a:srgbClr val="222222"/>
                </a:solidFill>
                <a:latin typeface="Lato"/>
              </a:rPr>
              <a:t>.</a:t>
            </a:r>
          </a:p>
        </p:txBody>
      </p:sp>
      <p:sp>
        <p:nvSpPr>
          <p:cNvPr id="62" name="TextBox 62"/>
          <p:cNvSpPr txBox="1"/>
          <p:nvPr/>
        </p:nvSpPr>
        <p:spPr>
          <a:xfrm>
            <a:off x="-110836" y="1320672"/>
            <a:ext cx="9587085" cy="1500505"/>
          </a:xfrm>
          <a:prstGeom prst="rect">
            <a:avLst/>
          </a:prstGeom>
        </p:spPr>
        <p:txBody>
          <a:bodyPr lIns="0" tIns="0" rIns="0" bIns="0" rtlCol="0" anchor="t">
            <a:spAutoFit/>
          </a:bodyPr>
          <a:lstStyle/>
          <a:p>
            <a:pPr algn="ctr">
              <a:lnSpc>
                <a:spcPts val="12319"/>
              </a:lnSpc>
            </a:pPr>
            <a:r>
              <a:rPr lang="en-US" sz="8800">
                <a:solidFill>
                  <a:srgbClr val="F5F5F5"/>
                </a:solidFill>
                <a:latin typeface="Buffalo"/>
              </a:rPr>
              <a:t>¿Cómo trabajamos en Infantil?</a:t>
            </a:r>
          </a:p>
        </p:txBody>
      </p:sp>
      <p:pic>
        <p:nvPicPr>
          <p:cNvPr id="63" name="Picture 63"/>
          <p:cNvPicPr>
            <a:picLocks noChangeAspect="1"/>
          </p:cNvPicPr>
          <p:nvPr/>
        </p:nvPicPr>
        <p:blipFill>
          <a:blip r:embed="rId9">
            <a:alphaModFix amt="59000"/>
          </a:blip>
          <a:srcRect/>
          <a:stretch>
            <a:fillRect/>
          </a:stretch>
        </p:blipFill>
        <p:spPr>
          <a:xfrm rot="1276971">
            <a:off x="9094892" y="4690907"/>
            <a:ext cx="266219" cy="451219"/>
          </a:xfrm>
          <a:prstGeom prst="rect">
            <a:avLst/>
          </a:prstGeom>
        </p:spPr>
      </p:pic>
      <p:sp>
        <p:nvSpPr>
          <p:cNvPr id="64" name="TextBox 64"/>
          <p:cNvSpPr txBox="1"/>
          <p:nvPr/>
        </p:nvSpPr>
        <p:spPr>
          <a:xfrm>
            <a:off x="1487491" y="482893"/>
            <a:ext cx="7534589" cy="306419"/>
          </a:xfrm>
          <a:prstGeom prst="rect">
            <a:avLst/>
          </a:prstGeom>
        </p:spPr>
        <p:txBody>
          <a:bodyPr lIns="0" tIns="0" rIns="0" bIns="0" rtlCol="0" anchor="t">
            <a:spAutoFit/>
          </a:bodyPr>
          <a:lstStyle/>
          <a:p>
            <a:pPr>
              <a:lnSpc>
                <a:spcPts val="2535"/>
              </a:lnSpc>
            </a:pPr>
            <a:r>
              <a:rPr lang="en-US" sz="1811" spc="181">
                <a:solidFill>
                  <a:srgbClr val="050524"/>
                </a:solidFill>
                <a:latin typeface="Alfa Slab One Bold"/>
              </a:rPr>
              <a:t>CEIPSO EL CANTIZAL</a:t>
            </a:r>
          </a:p>
        </p:txBody>
      </p:sp>
    </p:spTree>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0836" y="1636280"/>
            <a:ext cx="9936948" cy="5819032"/>
            <a:chOff x="0" y="0"/>
            <a:chExt cx="13249264" cy="7758709"/>
          </a:xfrm>
        </p:grpSpPr>
        <p:sp>
          <p:nvSpPr>
            <p:cNvPr id="3" name="AutoShape 3"/>
            <p:cNvSpPr/>
            <p:nvPr/>
          </p:nvSpPr>
          <p:spPr>
            <a:xfrm>
              <a:off x="0" y="0"/>
              <a:ext cx="13249264" cy="7758709"/>
            </a:xfrm>
            <a:prstGeom prst="rect">
              <a:avLst/>
            </a:prstGeom>
            <a:solidFill>
              <a:srgbClr val="FFFFFF"/>
            </a:solidFill>
          </p:spPr>
        </p:sp>
      </p:grpSp>
      <p:pic>
        <p:nvPicPr>
          <p:cNvPr id="4" name="Picture 4"/>
          <p:cNvPicPr>
            <a:picLocks noChangeAspect="1"/>
          </p:cNvPicPr>
          <p:nvPr/>
        </p:nvPicPr>
        <p:blipFill>
          <a:blip r:embed="rId2">
            <a:alphaModFix amt="56000"/>
          </a:blip>
          <a:srcRect/>
          <a:stretch>
            <a:fillRect/>
          </a:stretch>
        </p:blipFill>
        <p:spPr>
          <a:xfrm rot="-1001874">
            <a:off x="7057238" y="5879916"/>
            <a:ext cx="428850" cy="655984"/>
          </a:xfrm>
          <a:prstGeom prst="rect">
            <a:avLst/>
          </a:prstGeom>
        </p:spPr>
      </p:pic>
      <p:pic>
        <p:nvPicPr>
          <p:cNvPr id="5" name="Picture 5"/>
          <p:cNvPicPr>
            <a:picLocks noChangeAspect="1"/>
          </p:cNvPicPr>
          <p:nvPr/>
        </p:nvPicPr>
        <p:blipFill>
          <a:blip r:embed="rId3">
            <a:alphaModFix amt="52000"/>
          </a:blip>
          <a:srcRect/>
          <a:stretch>
            <a:fillRect/>
          </a:stretch>
        </p:blipFill>
        <p:spPr>
          <a:xfrm>
            <a:off x="1673250" y="6474460"/>
            <a:ext cx="443193" cy="494497"/>
          </a:xfrm>
          <a:prstGeom prst="rect">
            <a:avLst/>
          </a:prstGeom>
        </p:spPr>
      </p:pic>
      <p:grpSp>
        <p:nvGrpSpPr>
          <p:cNvPr id="6" name="Group 6"/>
          <p:cNvGrpSpPr/>
          <p:nvPr/>
        </p:nvGrpSpPr>
        <p:grpSpPr>
          <a:xfrm>
            <a:off x="0" y="1156558"/>
            <a:ext cx="9753600" cy="2939752"/>
            <a:chOff x="0" y="0"/>
            <a:chExt cx="13004800" cy="3919669"/>
          </a:xfrm>
        </p:grpSpPr>
        <p:pic>
          <p:nvPicPr>
            <p:cNvPr id="7" name="Picture 7"/>
            <p:cNvPicPr>
              <a:picLocks noChangeAspect="1"/>
            </p:cNvPicPr>
            <p:nvPr/>
          </p:nvPicPr>
          <p:blipFill>
            <a:blip r:embed="rId4"/>
            <a:srcRect t="45521" b="19621"/>
            <a:stretch>
              <a:fillRect/>
            </a:stretch>
          </p:blipFill>
          <p:spPr>
            <a:xfrm>
              <a:off x="0" y="0"/>
              <a:ext cx="13004800" cy="3919669"/>
            </a:xfrm>
            <a:prstGeom prst="rect">
              <a:avLst/>
            </a:prstGeom>
          </p:spPr>
        </p:pic>
      </p:grpSp>
      <p:grpSp>
        <p:nvGrpSpPr>
          <p:cNvPr id="8" name="Group 8"/>
          <p:cNvGrpSpPr>
            <a:grpSpLocks noChangeAspect="1"/>
          </p:cNvGrpSpPr>
          <p:nvPr/>
        </p:nvGrpSpPr>
        <p:grpSpPr>
          <a:xfrm>
            <a:off x="647700" y="411859"/>
            <a:ext cx="722683" cy="639322"/>
            <a:chOff x="0" y="0"/>
            <a:chExt cx="5712460" cy="4405630"/>
          </a:xfrm>
        </p:grpSpPr>
        <p:sp>
          <p:nvSpPr>
            <p:cNvPr id="9" name="Freeform 9"/>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0" name="Freeform 10"/>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1" name="Freeform 11"/>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2" name="Freeform 12"/>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3" name="Freeform 13"/>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4" name="Freeform 14"/>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5" name="Freeform 15"/>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6" name="Freeform 16"/>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7" name="Freeform 17"/>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8" name="Freeform 18"/>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9" name="Freeform 19"/>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20" name="Freeform 20"/>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1" name="Freeform 21"/>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2" name="Freeform 22"/>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3" name="Freeform 23"/>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4" name="Freeform 24"/>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5" name="Freeform 25"/>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6" name="Freeform 26"/>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7" name="Freeform 27"/>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8" name="Freeform 28"/>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9" name="Freeform 29"/>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0" name="Freeform 30"/>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1" name="Freeform 31"/>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2" name="Freeform 32"/>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3" name="Freeform 33"/>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4" name="Freeform 34"/>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5" name="Freeform 35"/>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6" name="Freeform 36"/>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7" name="Freeform 37"/>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8" name="Freeform 38"/>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9" name="Freeform 39"/>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0" name="Freeform 40"/>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1" name="Freeform 41"/>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2" name="Freeform 42"/>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3" name="Freeform 43"/>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44" name="Freeform 44"/>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45" name="Freeform 45"/>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6" name="Freeform 46"/>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7" name="Freeform 47"/>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8" name="Freeform 48"/>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9" name="Freeform 49"/>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50" name="Freeform 50"/>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51" name="Freeform 51"/>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2" name="Freeform 52"/>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3" name="Freeform 53"/>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4" name="Freeform 54"/>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5" name="Freeform 55"/>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56" name="Freeform 56"/>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pic>
        <p:nvPicPr>
          <p:cNvPr id="57" name="Picture 57"/>
          <p:cNvPicPr>
            <a:picLocks noChangeAspect="1"/>
          </p:cNvPicPr>
          <p:nvPr/>
        </p:nvPicPr>
        <p:blipFill>
          <a:blip r:embed="rId5"/>
          <a:srcRect/>
          <a:stretch>
            <a:fillRect/>
          </a:stretch>
        </p:blipFill>
        <p:spPr>
          <a:xfrm>
            <a:off x="8606011" y="312727"/>
            <a:ext cx="832137" cy="941270"/>
          </a:xfrm>
          <a:prstGeom prst="rect">
            <a:avLst/>
          </a:prstGeom>
        </p:spPr>
      </p:pic>
      <p:pic>
        <p:nvPicPr>
          <p:cNvPr id="58" name="Picture 58"/>
          <p:cNvPicPr>
            <a:picLocks noChangeAspect="1"/>
          </p:cNvPicPr>
          <p:nvPr/>
        </p:nvPicPr>
        <p:blipFill>
          <a:blip r:embed="rId6">
            <a:alphaModFix amt="72000"/>
          </a:blip>
          <a:srcRect/>
          <a:stretch>
            <a:fillRect/>
          </a:stretch>
        </p:blipFill>
        <p:spPr>
          <a:xfrm>
            <a:off x="121920" y="4367714"/>
            <a:ext cx="403468" cy="580530"/>
          </a:xfrm>
          <a:prstGeom prst="rect">
            <a:avLst/>
          </a:prstGeom>
        </p:spPr>
      </p:pic>
      <p:pic>
        <p:nvPicPr>
          <p:cNvPr id="59" name="Picture 59"/>
          <p:cNvPicPr>
            <a:picLocks noChangeAspect="1"/>
          </p:cNvPicPr>
          <p:nvPr/>
        </p:nvPicPr>
        <p:blipFill>
          <a:blip r:embed="rId7">
            <a:alphaModFix amt="52000"/>
          </a:blip>
          <a:srcRect/>
          <a:stretch>
            <a:fillRect/>
          </a:stretch>
        </p:blipFill>
        <p:spPr>
          <a:xfrm rot="989278">
            <a:off x="4484414" y="4928728"/>
            <a:ext cx="396585" cy="492652"/>
          </a:xfrm>
          <a:prstGeom prst="rect">
            <a:avLst/>
          </a:prstGeom>
        </p:spPr>
      </p:pic>
      <p:pic>
        <p:nvPicPr>
          <p:cNvPr id="60" name="Picture 60"/>
          <p:cNvPicPr>
            <a:picLocks noChangeAspect="1"/>
          </p:cNvPicPr>
          <p:nvPr/>
        </p:nvPicPr>
        <p:blipFill>
          <a:blip r:embed="rId8">
            <a:alphaModFix amt="53000"/>
          </a:blip>
          <a:srcRect/>
          <a:stretch>
            <a:fillRect/>
          </a:stretch>
        </p:blipFill>
        <p:spPr>
          <a:xfrm>
            <a:off x="4605491" y="6718386"/>
            <a:ext cx="504294" cy="501142"/>
          </a:xfrm>
          <a:prstGeom prst="rect">
            <a:avLst/>
          </a:prstGeom>
        </p:spPr>
      </p:pic>
      <p:sp>
        <p:nvSpPr>
          <p:cNvPr id="61" name="TextBox 61"/>
          <p:cNvSpPr txBox="1"/>
          <p:nvPr/>
        </p:nvSpPr>
        <p:spPr>
          <a:xfrm>
            <a:off x="243685" y="4143259"/>
            <a:ext cx="9266231" cy="2825698"/>
          </a:xfrm>
          <a:prstGeom prst="rect">
            <a:avLst/>
          </a:prstGeom>
        </p:spPr>
        <p:txBody>
          <a:bodyPr lIns="0" tIns="0" rIns="0" bIns="0" rtlCol="0" anchor="t">
            <a:spAutoFit/>
          </a:bodyPr>
          <a:lstStyle/>
          <a:p>
            <a:pPr marL="231140" lvl="1" indent="-115570" algn="just">
              <a:lnSpc>
                <a:spcPts val="2520"/>
              </a:lnSpc>
              <a:buFont typeface="Arial"/>
              <a:buChar char="•"/>
            </a:pPr>
            <a:r>
              <a:rPr lang="en-US" sz="1400" dirty="0" err="1">
                <a:solidFill>
                  <a:srgbClr val="222222"/>
                </a:solidFill>
                <a:latin typeface="Lato"/>
              </a:rPr>
              <a:t>Entendemos</a:t>
            </a:r>
            <a:r>
              <a:rPr lang="en-US" sz="1400" dirty="0">
                <a:solidFill>
                  <a:srgbClr val="222222"/>
                </a:solidFill>
                <a:latin typeface="Lato"/>
              </a:rPr>
              <a:t> </a:t>
            </a:r>
            <a:r>
              <a:rPr lang="en-US" sz="1400" dirty="0">
                <a:solidFill>
                  <a:srgbClr val="222222"/>
                </a:solidFill>
                <a:latin typeface="Lato" panose="020B0604020202020204" charset="0"/>
                <a:cs typeface="Latha" panose="020B0502040204020203" pitchFamily="34" charset="0"/>
              </a:rPr>
              <a:t>que los </a:t>
            </a:r>
            <a:r>
              <a:rPr lang="en-US" sz="1400" dirty="0" err="1">
                <a:solidFill>
                  <a:srgbClr val="222222"/>
                </a:solidFill>
                <a:latin typeface="Lato" panose="020B0604020202020204" charset="0"/>
                <a:cs typeface="Latha" panose="020B0502040204020203" pitchFamily="34" charset="0"/>
              </a:rPr>
              <a:t>alumnos</a:t>
            </a:r>
            <a:r>
              <a:rPr lang="en-US" sz="1400" dirty="0">
                <a:solidFill>
                  <a:srgbClr val="222222"/>
                </a:solidFill>
                <a:latin typeface="Lato" panose="020B0604020202020204" charset="0"/>
                <a:cs typeface="Latha" panose="020B0502040204020203" pitchFamily="34" charset="0"/>
              </a:rPr>
              <a:t> </a:t>
            </a:r>
            <a:r>
              <a:rPr lang="en-US" sz="1400" dirty="0">
                <a:solidFill>
                  <a:srgbClr val="222222"/>
                </a:solidFill>
                <a:latin typeface="Lato"/>
              </a:rPr>
              <a:t>de </a:t>
            </a:r>
            <a:r>
              <a:rPr lang="en-US" sz="1400" dirty="0" err="1">
                <a:solidFill>
                  <a:srgbClr val="222222"/>
                </a:solidFill>
                <a:latin typeface="Lato"/>
              </a:rPr>
              <a:t>Infantil</a:t>
            </a:r>
            <a:r>
              <a:rPr lang="en-US" sz="1400" dirty="0">
                <a:solidFill>
                  <a:srgbClr val="222222"/>
                </a:solidFill>
                <a:latin typeface="Lato"/>
              </a:rPr>
              <a:t>, </a:t>
            </a:r>
            <a:r>
              <a:rPr lang="en-US" sz="1400" dirty="0" err="1">
                <a:solidFill>
                  <a:srgbClr val="222222"/>
                </a:solidFill>
                <a:latin typeface="Lato"/>
              </a:rPr>
              <a:t>necesitan</a:t>
            </a:r>
            <a:r>
              <a:rPr lang="en-US" sz="1400" dirty="0">
                <a:solidFill>
                  <a:srgbClr val="222222"/>
                </a:solidFill>
                <a:latin typeface="Lato"/>
              </a:rPr>
              <a:t> una </a:t>
            </a:r>
            <a:r>
              <a:rPr lang="en-US" sz="1400" dirty="0" err="1">
                <a:solidFill>
                  <a:srgbClr val="222222"/>
                </a:solidFill>
                <a:latin typeface="Lato Bold"/>
              </a:rPr>
              <a:t>metodología</a:t>
            </a:r>
            <a:r>
              <a:rPr lang="en-US" sz="1400" dirty="0">
                <a:solidFill>
                  <a:srgbClr val="222222"/>
                </a:solidFill>
                <a:latin typeface="Lato Bold"/>
              </a:rPr>
              <a:t> </a:t>
            </a:r>
            <a:r>
              <a:rPr lang="en-US" sz="1400" dirty="0" err="1">
                <a:solidFill>
                  <a:srgbClr val="222222"/>
                </a:solidFill>
                <a:latin typeface="Lato Bold"/>
              </a:rPr>
              <a:t>activa</a:t>
            </a:r>
            <a:r>
              <a:rPr lang="en-US" sz="1400" dirty="0">
                <a:solidFill>
                  <a:srgbClr val="222222"/>
                </a:solidFill>
                <a:latin typeface="Lato Bold"/>
              </a:rPr>
              <a:t> y </a:t>
            </a:r>
            <a:r>
              <a:rPr lang="en-US" sz="1400" dirty="0" err="1">
                <a:solidFill>
                  <a:srgbClr val="222222"/>
                </a:solidFill>
                <a:latin typeface="Lato Bold"/>
              </a:rPr>
              <a:t>basada</a:t>
            </a:r>
            <a:r>
              <a:rPr lang="en-US" sz="1400" dirty="0">
                <a:solidFill>
                  <a:srgbClr val="222222"/>
                </a:solidFill>
                <a:latin typeface="Lato Bold"/>
              </a:rPr>
              <a:t> </a:t>
            </a:r>
            <a:r>
              <a:rPr lang="en-US" sz="1400" dirty="0" err="1">
                <a:solidFill>
                  <a:srgbClr val="222222"/>
                </a:solidFill>
                <a:latin typeface="Lato Bold"/>
              </a:rPr>
              <a:t>en</a:t>
            </a:r>
            <a:r>
              <a:rPr lang="en-US" sz="1400" dirty="0">
                <a:solidFill>
                  <a:srgbClr val="222222"/>
                </a:solidFill>
                <a:latin typeface="Lato Bold"/>
              </a:rPr>
              <a:t> el </a:t>
            </a:r>
            <a:r>
              <a:rPr lang="en-US" sz="1400" dirty="0" err="1">
                <a:solidFill>
                  <a:srgbClr val="222222"/>
                </a:solidFill>
                <a:latin typeface="Lato Bold"/>
              </a:rPr>
              <a:t>juego</a:t>
            </a:r>
            <a:r>
              <a:rPr lang="en-US" sz="1400" dirty="0">
                <a:solidFill>
                  <a:srgbClr val="222222"/>
                </a:solidFill>
                <a:latin typeface="Lato"/>
              </a:rPr>
              <a:t>. Por </a:t>
            </a:r>
            <a:r>
              <a:rPr lang="en-US" sz="1400" dirty="0" err="1">
                <a:solidFill>
                  <a:srgbClr val="222222"/>
                </a:solidFill>
                <a:latin typeface="Lato"/>
              </a:rPr>
              <a:t>ello</a:t>
            </a:r>
            <a:r>
              <a:rPr lang="en-US" sz="1400" dirty="0">
                <a:solidFill>
                  <a:srgbClr val="222222"/>
                </a:solidFill>
                <a:latin typeface="Lato"/>
              </a:rPr>
              <a:t>, para </a:t>
            </a:r>
            <a:r>
              <a:rPr lang="en-US" sz="1400" dirty="0" err="1">
                <a:solidFill>
                  <a:srgbClr val="222222"/>
                </a:solidFill>
                <a:latin typeface="Lato"/>
              </a:rPr>
              <a:t>nosotros</a:t>
            </a:r>
            <a:r>
              <a:rPr lang="en-US" sz="1400" dirty="0">
                <a:solidFill>
                  <a:srgbClr val="222222"/>
                </a:solidFill>
                <a:latin typeface="Lato"/>
              </a:rPr>
              <a:t> es </a:t>
            </a:r>
            <a:r>
              <a:rPr lang="en-US" sz="1400" dirty="0" err="1">
                <a:solidFill>
                  <a:srgbClr val="222222"/>
                </a:solidFill>
                <a:latin typeface="Lato"/>
              </a:rPr>
              <a:t>muy</a:t>
            </a:r>
            <a:r>
              <a:rPr lang="en-US" sz="1400" dirty="0">
                <a:solidFill>
                  <a:srgbClr val="222222"/>
                </a:solidFill>
                <a:latin typeface="Lato"/>
              </a:rPr>
              <a:t> </a:t>
            </a:r>
            <a:r>
              <a:rPr lang="en-US" sz="1400" dirty="0" err="1">
                <a:solidFill>
                  <a:srgbClr val="222222"/>
                </a:solidFill>
                <a:latin typeface="Lato"/>
              </a:rPr>
              <a:t>importante</a:t>
            </a:r>
            <a:r>
              <a:rPr lang="en-US" sz="1400" dirty="0">
                <a:solidFill>
                  <a:srgbClr val="222222"/>
                </a:solidFill>
                <a:latin typeface="Lato"/>
              </a:rPr>
              <a:t> que, </a:t>
            </a:r>
            <a:r>
              <a:rPr lang="en-US" sz="1400" dirty="0" err="1">
                <a:solidFill>
                  <a:srgbClr val="222222"/>
                </a:solidFill>
                <a:latin typeface="Lato"/>
              </a:rPr>
              <a:t>quitando</a:t>
            </a:r>
            <a:r>
              <a:rPr lang="en-US" sz="1400" dirty="0">
                <a:solidFill>
                  <a:srgbClr val="222222"/>
                </a:solidFill>
                <a:latin typeface="Lato"/>
              </a:rPr>
              <a:t> el </a:t>
            </a:r>
            <a:r>
              <a:rPr lang="en-US" sz="1400" dirty="0" err="1">
                <a:solidFill>
                  <a:srgbClr val="222222"/>
                </a:solidFill>
                <a:latin typeface="Lato"/>
              </a:rPr>
              <a:t>momento</a:t>
            </a:r>
            <a:r>
              <a:rPr lang="en-US" sz="1400" dirty="0">
                <a:solidFill>
                  <a:srgbClr val="222222"/>
                </a:solidFill>
                <a:latin typeface="Lato"/>
              </a:rPr>
              <a:t> de </a:t>
            </a:r>
            <a:r>
              <a:rPr lang="en-US" sz="1400" dirty="0" err="1">
                <a:solidFill>
                  <a:srgbClr val="222222"/>
                </a:solidFill>
                <a:latin typeface="Lato Bold"/>
              </a:rPr>
              <a:t>trabaj</a:t>
            </a:r>
            <a:r>
              <a:rPr lang="en-US" sz="1400" spc="70" dirty="0" err="1">
                <a:solidFill>
                  <a:srgbClr val="222222"/>
                </a:solidFill>
                <a:latin typeface="Lato Bold"/>
              </a:rPr>
              <a:t>o</a:t>
            </a:r>
            <a:r>
              <a:rPr lang="en-US" sz="1400" dirty="0">
                <a:solidFill>
                  <a:srgbClr val="222222"/>
                </a:solidFill>
                <a:latin typeface="Lato Bold"/>
              </a:rPr>
              <a:t> por </a:t>
            </a:r>
            <a:r>
              <a:rPr lang="en-US" sz="1400" dirty="0" err="1">
                <a:solidFill>
                  <a:srgbClr val="222222"/>
                </a:solidFill>
                <a:latin typeface="Lato Bold"/>
              </a:rPr>
              <a:t>equipos</a:t>
            </a:r>
            <a:r>
              <a:rPr lang="en-US" sz="1400" dirty="0">
                <a:solidFill>
                  <a:srgbClr val="222222"/>
                </a:solidFill>
                <a:latin typeface="Lato"/>
              </a:rPr>
              <a:t>, </a:t>
            </a:r>
            <a:r>
              <a:rPr lang="en-US" sz="1400" dirty="0" err="1">
                <a:solidFill>
                  <a:srgbClr val="222222"/>
                </a:solidFill>
                <a:latin typeface="Lato"/>
              </a:rPr>
              <a:t>estén</a:t>
            </a:r>
            <a:r>
              <a:rPr lang="en-US" sz="1400" dirty="0">
                <a:solidFill>
                  <a:srgbClr val="222222"/>
                </a:solidFill>
                <a:latin typeface="Lato"/>
              </a:rPr>
              <a:t> </a:t>
            </a:r>
            <a:r>
              <a:rPr lang="en-US" sz="1400" dirty="0" err="1">
                <a:solidFill>
                  <a:srgbClr val="222222"/>
                </a:solidFill>
                <a:latin typeface="Lato"/>
              </a:rPr>
              <a:t>continuamente</a:t>
            </a:r>
            <a:r>
              <a:rPr lang="en-US" sz="1400" dirty="0">
                <a:solidFill>
                  <a:srgbClr val="222222"/>
                </a:solidFill>
                <a:latin typeface="Lato"/>
              </a:rPr>
              <a:t> con una </a:t>
            </a:r>
            <a:r>
              <a:rPr lang="en-US" sz="1400" dirty="0" err="1">
                <a:solidFill>
                  <a:srgbClr val="222222"/>
                </a:solidFill>
                <a:latin typeface="Lato"/>
              </a:rPr>
              <a:t>actitud</a:t>
            </a:r>
            <a:r>
              <a:rPr lang="en-US" sz="1400" dirty="0">
                <a:solidFill>
                  <a:srgbClr val="222222"/>
                </a:solidFill>
                <a:latin typeface="Lato"/>
              </a:rPr>
              <a:t> </a:t>
            </a:r>
            <a:r>
              <a:rPr lang="en-US" sz="1400" dirty="0" err="1">
                <a:solidFill>
                  <a:srgbClr val="222222"/>
                </a:solidFill>
                <a:latin typeface="Lato"/>
              </a:rPr>
              <a:t>activa</a:t>
            </a:r>
            <a:r>
              <a:rPr lang="en-US" sz="1400" dirty="0">
                <a:solidFill>
                  <a:srgbClr val="222222"/>
                </a:solidFill>
                <a:latin typeface="Lato"/>
              </a:rPr>
              <a:t>.</a:t>
            </a:r>
          </a:p>
          <a:p>
            <a:pPr marL="231140" lvl="1" indent="-115570" algn="just">
              <a:lnSpc>
                <a:spcPts val="2520"/>
              </a:lnSpc>
              <a:buFont typeface="Arial"/>
              <a:buChar char="•"/>
            </a:pPr>
            <a:r>
              <a:rPr lang="en-US" sz="1400" dirty="0">
                <a:solidFill>
                  <a:srgbClr val="222222"/>
                </a:solidFill>
                <a:latin typeface="Lato"/>
              </a:rPr>
              <a:t>Una </a:t>
            </a:r>
            <a:r>
              <a:rPr lang="en-US" sz="1400" dirty="0" err="1">
                <a:solidFill>
                  <a:srgbClr val="222222"/>
                </a:solidFill>
                <a:latin typeface="Lato"/>
              </a:rPr>
              <a:t>vez</a:t>
            </a:r>
            <a:r>
              <a:rPr lang="en-US" sz="1400" dirty="0">
                <a:solidFill>
                  <a:srgbClr val="222222"/>
                </a:solidFill>
                <a:latin typeface="Lato"/>
              </a:rPr>
              <a:t> a la </a:t>
            </a:r>
            <a:r>
              <a:rPr lang="en-US" sz="1400" dirty="0" err="1">
                <a:solidFill>
                  <a:srgbClr val="222222"/>
                </a:solidFill>
                <a:latin typeface="Lato"/>
              </a:rPr>
              <a:t>semana</a:t>
            </a:r>
            <a:r>
              <a:rPr lang="en-US" sz="1400" dirty="0">
                <a:solidFill>
                  <a:srgbClr val="222222"/>
                </a:solidFill>
                <a:latin typeface="Lato"/>
              </a:rPr>
              <a:t> </a:t>
            </a:r>
            <a:r>
              <a:rPr lang="en-US" sz="1400" dirty="0" err="1">
                <a:solidFill>
                  <a:srgbClr val="222222"/>
                </a:solidFill>
                <a:latin typeface="Lato"/>
              </a:rPr>
              <a:t>tienen</a:t>
            </a:r>
            <a:r>
              <a:rPr lang="en-US" sz="1400" dirty="0">
                <a:solidFill>
                  <a:srgbClr val="222222"/>
                </a:solidFill>
                <a:latin typeface="Lato"/>
              </a:rPr>
              <a:t> una </a:t>
            </a:r>
            <a:r>
              <a:rPr lang="en-US" sz="1400" dirty="0" err="1">
                <a:solidFill>
                  <a:srgbClr val="222222"/>
                </a:solidFill>
                <a:latin typeface="Lato"/>
              </a:rPr>
              <a:t>sesión</a:t>
            </a:r>
            <a:r>
              <a:rPr lang="en-US" sz="1400" dirty="0">
                <a:solidFill>
                  <a:srgbClr val="222222"/>
                </a:solidFill>
                <a:latin typeface="Lato"/>
              </a:rPr>
              <a:t> de </a:t>
            </a:r>
            <a:r>
              <a:rPr lang="en-US" sz="1400" dirty="0" err="1">
                <a:solidFill>
                  <a:srgbClr val="222222"/>
                </a:solidFill>
                <a:latin typeface="Lato Bold"/>
              </a:rPr>
              <a:t>Psicomotricidad</a:t>
            </a:r>
            <a:r>
              <a:rPr lang="en-US" sz="1400" dirty="0">
                <a:solidFill>
                  <a:srgbClr val="222222"/>
                </a:solidFill>
                <a:latin typeface="Lato Bold"/>
              </a:rPr>
              <a:t> </a:t>
            </a:r>
            <a:r>
              <a:rPr lang="en-US" sz="1400" dirty="0">
                <a:solidFill>
                  <a:srgbClr val="222222"/>
                </a:solidFill>
                <a:latin typeface="Lato"/>
              </a:rPr>
              <a:t>con la </a:t>
            </a:r>
            <a:r>
              <a:rPr lang="en-US" sz="1400" dirty="0" err="1">
                <a:solidFill>
                  <a:srgbClr val="222222"/>
                </a:solidFill>
                <a:latin typeface="Lato"/>
              </a:rPr>
              <a:t>especialista</a:t>
            </a:r>
            <a:r>
              <a:rPr lang="en-US" sz="1400" dirty="0">
                <a:solidFill>
                  <a:srgbClr val="222222"/>
                </a:solidFill>
                <a:latin typeface="Lato"/>
              </a:rPr>
              <a:t> que </a:t>
            </a:r>
            <a:r>
              <a:rPr lang="en-US" sz="1400" dirty="0" err="1">
                <a:solidFill>
                  <a:srgbClr val="222222"/>
                </a:solidFill>
                <a:latin typeface="Lato"/>
              </a:rPr>
              <a:t>nos</a:t>
            </a:r>
            <a:r>
              <a:rPr lang="en-US" sz="1400" dirty="0">
                <a:solidFill>
                  <a:srgbClr val="222222"/>
                </a:solidFill>
                <a:latin typeface="Lato"/>
              </a:rPr>
              <a:t> </a:t>
            </a:r>
            <a:r>
              <a:rPr lang="en-US" sz="1400" dirty="0" err="1">
                <a:solidFill>
                  <a:srgbClr val="222222"/>
                </a:solidFill>
                <a:latin typeface="Lato"/>
              </a:rPr>
              <a:t>facilita</a:t>
            </a:r>
            <a:r>
              <a:rPr lang="en-US" sz="1400" dirty="0">
                <a:solidFill>
                  <a:srgbClr val="222222"/>
                </a:solidFill>
                <a:latin typeface="Lato"/>
              </a:rPr>
              <a:t> el </a:t>
            </a:r>
            <a:r>
              <a:rPr lang="en-US" sz="1400" dirty="0" err="1">
                <a:solidFill>
                  <a:srgbClr val="222222"/>
                </a:solidFill>
                <a:latin typeface="Lato"/>
              </a:rPr>
              <a:t>Ayuntamiento</a:t>
            </a:r>
            <a:r>
              <a:rPr lang="en-US" sz="1400" dirty="0">
                <a:solidFill>
                  <a:srgbClr val="222222"/>
                </a:solidFill>
                <a:latin typeface="Lato"/>
              </a:rPr>
              <a:t> </a:t>
            </a:r>
            <a:r>
              <a:rPr lang="en-US" sz="1400" dirty="0" err="1">
                <a:solidFill>
                  <a:srgbClr val="222222"/>
                </a:solidFill>
                <a:latin typeface="Lato"/>
              </a:rPr>
              <a:t>pero</a:t>
            </a:r>
            <a:r>
              <a:rPr lang="en-US" sz="1400" dirty="0">
                <a:solidFill>
                  <a:srgbClr val="222222"/>
                </a:solidFill>
                <a:latin typeface="Lato"/>
              </a:rPr>
              <a:t> </a:t>
            </a:r>
            <a:r>
              <a:rPr lang="en-US" sz="1400" dirty="0" err="1">
                <a:solidFill>
                  <a:srgbClr val="222222"/>
                </a:solidFill>
                <a:latin typeface="Lato"/>
              </a:rPr>
              <a:t>todos</a:t>
            </a:r>
            <a:r>
              <a:rPr lang="en-US" sz="1400" dirty="0">
                <a:solidFill>
                  <a:srgbClr val="222222"/>
                </a:solidFill>
                <a:latin typeface="Lato"/>
              </a:rPr>
              <a:t> los </a:t>
            </a:r>
            <a:r>
              <a:rPr lang="en-US" sz="1400" dirty="0" err="1">
                <a:solidFill>
                  <a:srgbClr val="222222"/>
                </a:solidFill>
                <a:latin typeface="Lato"/>
              </a:rPr>
              <a:t>días</a:t>
            </a:r>
            <a:r>
              <a:rPr lang="en-US" sz="1400" dirty="0">
                <a:solidFill>
                  <a:srgbClr val="222222"/>
                </a:solidFill>
                <a:latin typeface="Lato"/>
              </a:rPr>
              <a:t> </a:t>
            </a:r>
            <a:r>
              <a:rPr lang="en-US" sz="1400" dirty="0" err="1">
                <a:solidFill>
                  <a:srgbClr val="222222"/>
                </a:solidFill>
                <a:latin typeface="Lato"/>
              </a:rPr>
              <a:t>realizan</a:t>
            </a:r>
            <a:r>
              <a:rPr lang="en-US" sz="1400" dirty="0">
                <a:solidFill>
                  <a:srgbClr val="222222"/>
                </a:solidFill>
                <a:latin typeface="Lato"/>
              </a:rPr>
              <a:t> </a:t>
            </a:r>
            <a:r>
              <a:rPr lang="en-US" sz="1400" dirty="0" err="1">
                <a:solidFill>
                  <a:srgbClr val="222222"/>
                </a:solidFill>
                <a:latin typeface="Lato"/>
              </a:rPr>
              <a:t>actividades</a:t>
            </a:r>
            <a:r>
              <a:rPr lang="en-US" sz="1400" dirty="0">
                <a:solidFill>
                  <a:srgbClr val="222222"/>
                </a:solidFill>
                <a:latin typeface="Lato"/>
              </a:rPr>
              <a:t> de </a:t>
            </a:r>
            <a:r>
              <a:rPr lang="en-US" sz="1400" dirty="0" err="1">
                <a:solidFill>
                  <a:srgbClr val="222222"/>
                </a:solidFill>
                <a:latin typeface="Lato"/>
              </a:rPr>
              <a:t>movimiento</a:t>
            </a:r>
            <a:r>
              <a:rPr lang="en-US" sz="1400" dirty="0">
                <a:solidFill>
                  <a:srgbClr val="222222"/>
                </a:solidFill>
                <a:latin typeface="Lato"/>
              </a:rPr>
              <a:t> con las </a:t>
            </a:r>
            <a:r>
              <a:rPr lang="en-US" sz="1400" dirty="0" err="1">
                <a:solidFill>
                  <a:srgbClr val="222222"/>
                </a:solidFill>
                <a:latin typeface="Lato"/>
              </a:rPr>
              <a:t>tutoras</a:t>
            </a:r>
            <a:r>
              <a:rPr lang="en-US" sz="1400" dirty="0">
                <a:solidFill>
                  <a:srgbClr val="222222"/>
                </a:solidFill>
                <a:latin typeface="Lato"/>
              </a:rPr>
              <a:t>, </a:t>
            </a:r>
            <a:r>
              <a:rPr lang="en-US" sz="1400" dirty="0" err="1">
                <a:solidFill>
                  <a:srgbClr val="222222"/>
                </a:solidFill>
                <a:latin typeface="Lato"/>
              </a:rPr>
              <a:t>bailan</a:t>
            </a:r>
            <a:r>
              <a:rPr lang="en-US" sz="1400" dirty="0">
                <a:solidFill>
                  <a:srgbClr val="222222"/>
                </a:solidFill>
                <a:latin typeface="Lato"/>
              </a:rPr>
              <a:t>, </a:t>
            </a:r>
            <a:r>
              <a:rPr lang="en-US" sz="1400" dirty="0" err="1">
                <a:solidFill>
                  <a:srgbClr val="222222"/>
                </a:solidFill>
                <a:latin typeface="Lato"/>
              </a:rPr>
              <a:t>saltan</a:t>
            </a:r>
            <a:r>
              <a:rPr lang="en-US" sz="1400" dirty="0">
                <a:solidFill>
                  <a:srgbClr val="222222"/>
                </a:solidFill>
                <a:latin typeface="Lato"/>
              </a:rPr>
              <a:t>, </a:t>
            </a:r>
            <a:r>
              <a:rPr lang="en-US" sz="1400" dirty="0" err="1">
                <a:solidFill>
                  <a:srgbClr val="222222"/>
                </a:solidFill>
                <a:latin typeface="Lato"/>
              </a:rPr>
              <a:t>hacen</a:t>
            </a:r>
            <a:r>
              <a:rPr lang="en-US" sz="1400" dirty="0">
                <a:solidFill>
                  <a:srgbClr val="222222"/>
                </a:solidFill>
                <a:latin typeface="Lato"/>
              </a:rPr>
              <a:t> </a:t>
            </a:r>
            <a:r>
              <a:rPr lang="en-US" sz="1400" dirty="0" err="1">
                <a:solidFill>
                  <a:srgbClr val="222222"/>
                </a:solidFill>
                <a:latin typeface="Lato"/>
              </a:rPr>
              <a:t>equilibrio</a:t>
            </a:r>
            <a:r>
              <a:rPr lang="en-US" sz="1400" dirty="0">
                <a:solidFill>
                  <a:srgbClr val="222222"/>
                </a:solidFill>
                <a:latin typeface="Lato"/>
              </a:rPr>
              <a:t>, </a:t>
            </a:r>
            <a:r>
              <a:rPr lang="en-US" sz="1400" dirty="0" err="1">
                <a:solidFill>
                  <a:srgbClr val="222222"/>
                </a:solidFill>
                <a:latin typeface="Lato"/>
              </a:rPr>
              <a:t>gatean</a:t>
            </a:r>
            <a:r>
              <a:rPr lang="en-US" sz="1400" dirty="0">
                <a:solidFill>
                  <a:srgbClr val="222222"/>
                </a:solidFill>
                <a:latin typeface="Lato"/>
              </a:rPr>
              <a:t>, </a:t>
            </a:r>
            <a:r>
              <a:rPr lang="en-US" sz="1400" dirty="0" err="1">
                <a:solidFill>
                  <a:srgbClr val="222222"/>
                </a:solidFill>
                <a:latin typeface="Lato"/>
              </a:rPr>
              <a:t>reptan</a:t>
            </a:r>
            <a:r>
              <a:rPr lang="en-US" sz="1400" dirty="0">
                <a:solidFill>
                  <a:srgbClr val="222222"/>
                </a:solidFill>
                <a:latin typeface="Lato"/>
              </a:rPr>
              <a:t>, etc. Por medio del </a:t>
            </a:r>
            <a:r>
              <a:rPr lang="en-US" sz="1400" dirty="0" err="1">
                <a:solidFill>
                  <a:srgbClr val="222222"/>
                </a:solidFill>
                <a:latin typeface="Lato"/>
              </a:rPr>
              <a:t>movimiento</a:t>
            </a:r>
            <a:r>
              <a:rPr lang="en-US" sz="1400" dirty="0">
                <a:solidFill>
                  <a:srgbClr val="222222"/>
                </a:solidFill>
                <a:latin typeface="Lato"/>
              </a:rPr>
              <a:t>, los </a:t>
            </a:r>
            <a:r>
              <a:rPr lang="en-US" sz="1400" dirty="0" err="1">
                <a:solidFill>
                  <a:srgbClr val="222222"/>
                </a:solidFill>
                <a:latin typeface="Lato"/>
              </a:rPr>
              <a:t>niños</a:t>
            </a:r>
            <a:r>
              <a:rPr lang="en-US" sz="1400" dirty="0">
                <a:solidFill>
                  <a:srgbClr val="222222"/>
                </a:solidFill>
                <a:latin typeface="Lato"/>
              </a:rPr>
              <a:t> </a:t>
            </a:r>
            <a:r>
              <a:rPr lang="en-US" sz="1400" dirty="0" err="1">
                <a:solidFill>
                  <a:srgbClr val="222222"/>
                </a:solidFill>
                <a:latin typeface="Lato"/>
              </a:rPr>
              <a:t>desarrollan</a:t>
            </a:r>
            <a:r>
              <a:rPr lang="en-US" sz="1400" dirty="0">
                <a:solidFill>
                  <a:srgbClr val="222222"/>
                </a:solidFill>
                <a:latin typeface="Lato"/>
              </a:rPr>
              <a:t> </a:t>
            </a:r>
            <a:r>
              <a:rPr lang="en-US" sz="1400" dirty="0" err="1">
                <a:solidFill>
                  <a:srgbClr val="222222"/>
                </a:solidFill>
                <a:latin typeface="Lato"/>
              </a:rPr>
              <a:t>su</a:t>
            </a:r>
            <a:r>
              <a:rPr lang="en-US" sz="1400" dirty="0">
                <a:solidFill>
                  <a:srgbClr val="222222"/>
                </a:solidFill>
                <a:latin typeface="Lato"/>
              </a:rPr>
              <a:t> </a:t>
            </a:r>
            <a:r>
              <a:rPr lang="en-US" sz="1400" dirty="0" err="1">
                <a:solidFill>
                  <a:srgbClr val="222222"/>
                </a:solidFill>
                <a:latin typeface="Lato"/>
              </a:rPr>
              <a:t>capacidad</a:t>
            </a:r>
            <a:r>
              <a:rPr lang="en-US" sz="1400" dirty="0">
                <a:solidFill>
                  <a:srgbClr val="222222"/>
                </a:solidFill>
                <a:latin typeface="Lato"/>
              </a:rPr>
              <a:t> para </a:t>
            </a:r>
            <a:r>
              <a:rPr lang="en-US" sz="1400" dirty="0" err="1">
                <a:solidFill>
                  <a:srgbClr val="222222"/>
                </a:solidFill>
                <a:latin typeface="Lato"/>
              </a:rPr>
              <a:t>pensar</a:t>
            </a:r>
            <a:r>
              <a:rPr lang="en-US" sz="1400" dirty="0">
                <a:solidFill>
                  <a:srgbClr val="222222"/>
                </a:solidFill>
                <a:latin typeface="Lato"/>
              </a:rPr>
              <a:t> y </a:t>
            </a:r>
            <a:r>
              <a:rPr lang="en-US" sz="1400" dirty="0" err="1">
                <a:solidFill>
                  <a:srgbClr val="222222"/>
                </a:solidFill>
                <a:latin typeface="Lato"/>
              </a:rPr>
              <a:t>su</a:t>
            </a:r>
            <a:r>
              <a:rPr lang="en-US" sz="1400" dirty="0">
                <a:solidFill>
                  <a:srgbClr val="222222"/>
                </a:solidFill>
                <a:latin typeface="Lato"/>
              </a:rPr>
              <a:t> </a:t>
            </a:r>
            <a:r>
              <a:rPr lang="en-US" sz="1400" dirty="0" err="1">
                <a:solidFill>
                  <a:srgbClr val="222222"/>
                </a:solidFill>
                <a:latin typeface="Lato"/>
              </a:rPr>
              <a:t>comunicación</a:t>
            </a:r>
            <a:r>
              <a:rPr lang="en-US" sz="1400" dirty="0">
                <a:solidFill>
                  <a:srgbClr val="222222"/>
                </a:solidFill>
                <a:latin typeface="Lato"/>
              </a:rPr>
              <a:t> al </a:t>
            </a:r>
            <a:r>
              <a:rPr lang="en-US" sz="1400" dirty="0" err="1">
                <a:solidFill>
                  <a:srgbClr val="222222"/>
                </a:solidFill>
                <a:latin typeface="Lato"/>
              </a:rPr>
              <a:t>interactuar</a:t>
            </a:r>
            <a:r>
              <a:rPr lang="en-US" sz="1400" dirty="0">
                <a:solidFill>
                  <a:srgbClr val="222222"/>
                </a:solidFill>
                <a:latin typeface="Lato"/>
              </a:rPr>
              <a:t> con el </a:t>
            </a:r>
            <a:r>
              <a:rPr lang="en-US" sz="1400" dirty="0" err="1">
                <a:solidFill>
                  <a:srgbClr val="222222"/>
                </a:solidFill>
                <a:latin typeface="Lato"/>
              </a:rPr>
              <a:t>mundo</a:t>
            </a:r>
            <a:r>
              <a:rPr lang="en-US" sz="1400" dirty="0">
                <a:solidFill>
                  <a:srgbClr val="222222"/>
                </a:solidFill>
                <a:latin typeface="Lato"/>
              </a:rPr>
              <a:t>. Este </a:t>
            </a:r>
            <a:r>
              <a:rPr lang="en-US" sz="1400" dirty="0" err="1">
                <a:solidFill>
                  <a:srgbClr val="222222"/>
                </a:solidFill>
                <a:latin typeface="Lato"/>
              </a:rPr>
              <a:t>movimiento</a:t>
            </a:r>
            <a:r>
              <a:rPr lang="en-US" sz="1400" dirty="0">
                <a:solidFill>
                  <a:srgbClr val="222222"/>
                </a:solidFill>
                <a:latin typeface="Lato"/>
              </a:rPr>
              <a:t> </a:t>
            </a:r>
            <a:r>
              <a:rPr lang="en-US" sz="1400" dirty="0" err="1">
                <a:solidFill>
                  <a:srgbClr val="222222"/>
                </a:solidFill>
                <a:latin typeface="Lato"/>
              </a:rPr>
              <a:t>también</a:t>
            </a:r>
            <a:r>
              <a:rPr lang="en-US" sz="1400" dirty="0">
                <a:solidFill>
                  <a:srgbClr val="222222"/>
                </a:solidFill>
                <a:latin typeface="Lato"/>
              </a:rPr>
              <a:t> </a:t>
            </a:r>
            <a:r>
              <a:rPr lang="en-US" sz="1400" dirty="0" err="1">
                <a:solidFill>
                  <a:srgbClr val="222222"/>
                </a:solidFill>
                <a:latin typeface="Lato"/>
              </a:rPr>
              <a:t>promueve</a:t>
            </a:r>
            <a:r>
              <a:rPr lang="en-US" sz="1400" dirty="0">
                <a:solidFill>
                  <a:srgbClr val="222222"/>
                </a:solidFill>
                <a:latin typeface="Lato"/>
              </a:rPr>
              <a:t> la </a:t>
            </a:r>
            <a:r>
              <a:rPr lang="en-US" sz="1400" dirty="0" err="1">
                <a:solidFill>
                  <a:srgbClr val="222222"/>
                </a:solidFill>
                <a:latin typeface="Lato"/>
              </a:rPr>
              <a:t>confianza</a:t>
            </a:r>
            <a:r>
              <a:rPr lang="en-US" sz="1400" dirty="0">
                <a:solidFill>
                  <a:srgbClr val="222222"/>
                </a:solidFill>
                <a:latin typeface="Lato"/>
              </a:rPr>
              <a:t> </a:t>
            </a:r>
            <a:r>
              <a:rPr lang="en-US" sz="1400" dirty="0" err="1">
                <a:solidFill>
                  <a:srgbClr val="222222"/>
                </a:solidFill>
                <a:latin typeface="Lato"/>
              </a:rPr>
              <a:t>en</a:t>
            </a:r>
            <a:r>
              <a:rPr lang="en-US" sz="1400" dirty="0">
                <a:solidFill>
                  <a:srgbClr val="222222"/>
                </a:solidFill>
                <a:latin typeface="Lato"/>
              </a:rPr>
              <a:t> </a:t>
            </a:r>
            <a:r>
              <a:rPr lang="en-US" sz="1400" dirty="0" err="1">
                <a:solidFill>
                  <a:srgbClr val="222222"/>
                </a:solidFill>
                <a:latin typeface="Lato"/>
              </a:rPr>
              <a:t>sí</a:t>
            </a:r>
            <a:r>
              <a:rPr lang="en-US" sz="1400" dirty="0">
                <a:solidFill>
                  <a:srgbClr val="222222"/>
                </a:solidFill>
                <a:latin typeface="Lato"/>
              </a:rPr>
              <a:t> </a:t>
            </a:r>
            <a:r>
              <a:rPr lang="en-US" sz="1400" dirty="0" err="1">
                <a:solidFill>
                  <a:srgbClr val="222222"/>
                </a:solidFill>
                <a:latin typeface="Lato"/>
              </a:rPr>
              <a:t>mismos</a:t>
            </a:r>
            <a:r>
              <a:rPr lang="en-US" sz="1400" dirty="0">
                <a:solidFill>
                  <a:srgbClr val="222222"/>
                </a:solidFill>
                <a:latin typeface="Lato"/>
              </a:rPr>
              <a:t> y con </a:t>
            </a:r>
            <a:r>
              <a:rPr lang="en-US" sz="1400" dirty="0" err="1">
                <a:solidFill>
                  <a:srgbClr val="222222"/>
                </a:solidFill>
                <a:latin typeface="Lato"/>
              </a:rPr>
              <a:t>ello</a:t>
            </a:r>
            <a:r>
              <a:rPr lang="en-US" sz="1400" dirty="0">
                <a:solidFill>
                  <a:srgbClr val="222222"/>
                </a:solidFill>
                <a:latin typeface="Lato"/>
              </a:rPr>
              <a:t> mayor </a:t>
            </a:r>
            <a:r>
              <a:rPr lang="en-US" sz="1400" dirty="0" err="1">
                <a:solidFill>
                  <a:srgbClr val="222222"/>
                </a:solidFill>
                <a:latin typeface="Lato"/>
              </a:rPr>
              <a:t>desarrollan</a:t>
            </a:r>
            <a:r>
              <a:rPr lang="en-US" sz="1400" dirty="0">
                <a:solidFill>
                  <a:srgbClr val="222222"/>
                </a:solidFill>
                <a:latin typeface="Lato"/>
              </a:rPr>
              <a:t> mayor </a:t>
            </a:r>
            <a:r>
              <a:rPr lang="en-US" sz="1400" dirty="0" err="1">
                <a:solidFill>
                  <a:srgbClr val="222222"/>
                </a:solidFill>
                <a:latin typeface="Lato"/>
              </a:rPr>
              <a:t>autoestima</a:t>
            </a:r>
            <a:r>
              <a:rPr lang="en-US" sz="1400" dirty="0">
                <a:solidFill>
                  <a:srgbClr val="222222"/>
                </a:solidFill>
                <a:latin typeface="Lato"/>
              </a:rPr>
              <a:t>. Los </a:t>
            </a:r>
            <a:r>
              <a:rPr lang="en-US" sz="1400" dirty="0" err="1">
                <a:solidFill>
                  <a:srgbClr val="222222"/>
                </a:solidFill>
                <a:latin typeface="Lato"/>
              </a:rPr>
              <a:t>pequeños</a:t>
            </a:r>
            <a:r>
              <a:rPr lang="en-US" sz="1400" dirty="0">
                <a:solidFill>
                  <a:srgbClr val="222222"/>
                </a:solidFill>
                <a:latin typeface="Lato"/>
              </a:rPr>
              <a:t> </a:t>
            </a:r>
            <a:r>
              <a:rPr lang="en-US" sz="1400" dirty="0" err="1">
                <a:solidFill>
                  <a:srgbClr val="222222"/>
                </a:solidFill>
                <a:latin typeface="Lato"/>
              </a:rPr>
              <a:t>usan</a:t>
            </a:r>
            <a:r>
              <a:rPr lang="en-US" sz="1400" dirty="0">
                <a:solidFill>
                  <a:srgbClr val="222222"/>
                </a:solidFill>
                <a:latin typeface="Lato"/>
              </a:rPr>
              <a:t> </a:t>
            </a:r>
            <a:r>
              <a:rPr lang="en-US" sz="1400" dirty="0" err="1">
                <a:solidFill>
                  <a:srgbClr val="222222"/>
                </a:solidFill>
                <a:latin typeface="Lato"/>
              </a:rPr>
              <a:t>su</a:t>
            </a:r>
            <a:r>
              <a:rPr lang="en-US" sz="1400" dirty="0">
                <a:solidFill>
                  <a:srgbClr val="222222"/>
                </a:solidFill>
                <a:latin typeface="Lato"/>
              </a:rPr>
              <a:t> </a:t>
            </a:r>
            <a:r>
              <a:rPr lang="en-US" sz="1400" dirty="0" err="1">
                <a:solidFill>
                  <a:srgbClr val="222222"/>
                </a:solidFill>
                <a:latin typeface="Lato"/>
              </a:rPr>
              <a:t>cuerpo</a:t>
            </a:r>
            <a:r>
              <a:rPr lang="en-US" sz="1400" dirty="0">
                <a:solidFill>
                  <a:srgbClr val="222222"/>
                </a:solidFill>
                <a:latin typeface="Lato"/>
              </a:rPr>
              <a:t> para </a:t>
            </a:r>
            <a:r>
              <a:rPr lang="en-US" sz="1400" dirty="0" err="1">
                <a:solidFill>
                  <a:srgbClr val="222222"/>
                </a:solidFill>
                <a:latin typeface="Lato"/>
              </a:rPr>
              <a:t>comunicarse</a:t>
            </a:r>
            <a:r>
              <a:rPr lang="en-US" sz="1400" dirty="0">
                <a:solidFill>
                  <a:srgbClr val="222222"/>
                </a:solidFill>
                <a:latin typeface="Lato"/>
              </a:rPr>
              <a:t> y resolver </a:t>
            </a:r>
            <a:r>
              <a:rPr lang="en-US" sz="1400" dirty="0" err="1">
                <a:solidFill>
                  <a:srgbClr val="222222"/>
                </a:solidFill>
                <a:latin typeface="Lato"/>
              </a:rPr>
              <a:t>problemas</a:t>
            </a:r>
            <a:r>
              <a:rPr lang="en-US" sz="1400" dirty="0">
                <a:solidFill>
                  <a:srgbClr val="222222"/>
                </a:solidFill>
                <a:latin typeface="Lato"/>
              </a:rPr>
              <a:t>.</a:t>
            </a:r>
          </a:p>
          <a:p>
            <a:pPr marL="231140" lvl="1" indent="-115570" algn="just">
              <a:lnSpc>
                <a:spcPts val="2520"/>
              </a:lnSpc>
              <a:buFont typeface="Arial"/>
              <a:buChar char="•"/>
            </a:pPr>
            <a:r>
              <a:rPr lang="en-US" sz="1400" dirty="0" err="1">
                <a:solidFill>
                  <a:srgbClr val="222222"/>
                </a:solidFill>
                <a:latin typeface="Lato"/>
              </a:rPr>
              <a:t>En</a:t>
            </a:r>
            <a:r>
              <a:rPr lang="en-US" sz="1400" dirty="0">
                <a:solidFill>
                  <a:srgbClr val="222222"/>
                </a:solidFill>
                <a:latin typeface="Lato"/>
              </a:rPr>
              <a:t> el </a:t>
            </a:r>
            <a:r>
              <a:rPr lang="en-US" sz="1400" dirty="0" err="1">
                <a:solidFill>
                  <a:srgbClr val="222222"/>
                </a:solidFill>
                <a:latin typeface="Lato"/>
              </a:rPr>
              <a:t>centro</a:t>
            </a:r>
            <a:r>
              <a:rPr lang="en-US" sz="1400" dirty="0">
                <a:solidFill>
                  <a:srgbClr val="222222"/>
                </a:solidFill>
                <a:latin typeface="Lato"/>
              </a:rPr>
              <a:t> </a:t>
            </a:r>
            <a:r>
              <a:rPr lang="en-US" sz="1400" dirty="0" err="1">
                <a:solidFill>
                  <a:srgbClr val="222222"/>
                </a:solidFill>
                <a:latin typeface="Lato"/>
              </a:rPr>
              <a:t>disponemos</a:t>
            </a:r>
            <a:r>
              <a:rPr lang="en-US" sz="1400" dirty="0">
                <a:solidFill>
                  <a:srgbClr val="222222"/>
                </a:solidFill>
                <a:latin typeface="Lato"/>
              </a:rPr>
              <a:t> de </a:t>
            </a:r>
            <a:r>
              <a:rPr lang="en-US" sz="1400" dirty="0">
                <a:solidFill>
                  <a:srgbClr val="222222"/>
                </a:solidFill>
                <a:latin typeface="Lato Bold"/>
              </a:rPr>
              <a:t>Sala de </a:t>
            </a:r>
            <a:r>
              <a:rPr lang="en-US" sz="1400" dirty="0" err="1">
                <a:solidFill>
                  <a:srgbClr val="222222"/>
                </a:solidFill>
                <a:latin typeface="Lato Bold"/>
              </a:rPr>
              <a:t>Psicomotriciad</a:t>
            </a:r>
            <a:r>
              <a:rPr lang="en-US" sz="1400" dirty="0">
                <a:solidFill>
                  <a:srgbClr val="222222"/>
                </a:solidFill>
                <a:latin typeface="Lato Bold"/>
              </a:rPr>
              <a:t> </a:t>
            </a:r>
            <a:r>
              <a:rPr lang="en-US" sz="1400" dirty="0" err="1">
                <a:solidFill>
                  <a:srgbClr val="222222"/>
                </a:solidFill>
                <a:latin typeface="Lato"/>
              </a:rPr>
              <a:t>en</a:t>
            </a:r>
            <a:r>
              <a:rPr lang="en-US" sz="1400" dirty="0">
                <a:solidFill>
                  <a:srgbClr val="222222"/>
                </a:solidFill>
                <a:latin typeface="Lato"/>
              </a:rPr>
              <a:t> el </a:t>
            </a:r>
            <a:r>
              <a:rPr lang="en-US" sz="1400" dirty="0" err="1">
                <a:solidFill>
                  <a:srgbClr val="222222"/>
                </a:solidFill>
                <a:latin typeface="Lato"/>
              </a:rPr>
              <a:t>edificio</a:t>
            </a:r>
            <a:r>
              <a:rPr lang="en-US" sz="1400" dirty="0">
                <a:solidFill>
                  <a:srgbClr val="222222"/>
                </a:solidFill>
                <a:latin typeface="Lato"/>
              </a:rPr>
              <a:t> </a:t>
            </a:r>
            <a:r>
              <a:rPr lang="en-US" sz="1400" dirty="0" err="1">
                <a:solidFill>
                  <a:srgbClr val="222222"/>
                </a:solidFill>
                <a:latin typeface="Lato"/>
              </a:rPr>
              <a:t>rojo</a:t>
            </a:r>
            <a:r>
              <a:rPr lang="en-US" sz="1400" dirty="0">
                <a:solidFill>
                  <a:srgbClr val="222222"/>
                </a:solidFill>
                <a:latin typeface="Lato"/>
              </a:rPr>
              <a:t> de </a:t>
            </a:r>
            <a:r>
              <a:rPr lang="en-US" sz="1400" dirty="0" err="1">
                <a:solidFill>
                  <a:srgbClr val="222222"/>
                </a:solidFill>
                <a:latin typeface="Lato"/>
              </a:rPr>
              <a:t>Infantil</a:t>
            </a:r>
            <a:r>
              <a:rPr lang="en-US" sz="1400" dirty="0">
                <a:solidFill>
                  <a:srgbClr val="222222"/>
                </a:solidFill>
                <a:latin typeface="Lato"/>
              </a:rPr>
              <a:t>.</a:t>
            </a:r>
          </a:p>
        </p:txBody>
      </p:sp>
      <p:sp>
        <p:nvSpPr>
          <p:cNvPr id="62" name="TextBox 62"/>
          <p:cNvSpPr txBox="1"/>
          <p:nvPr/>
        </p:nvSpPr>
        <p:spPr>
          <a:xfrm>
            <a:off x="525388" y="1231772"/>
            <a:ext cx="9587085" cy="1500505"/>
          </a:xfrm>
          <a:prstGeom prst="rect">
            <a:avLst/>
          </a:prstGeom>
        </p:spPr>
        <p:txBody>
          <a:bodyPr lIns="0" tIns="0" rIns="0" bIns="0" rtlCol="0" anchor="t">
            <a:spAutoFit/>
          </a:bodyPr>
          <a:lstStyle/>
          <a:p>
            <a:pPr algn="ctr">
              <a:lnSpc>
                <a:spcPts val="12319"/>
              </a:lnSpc>
            </a:pPr>
            <a:r>
              <a:rPr lang="en-US" sz="8800">
                <a:solidFill>
                  <a:srgbClr val="F5F5F5"/>
                </a:solidFill>
                <a:latin typeface="Buffalo"/>
              </a:rPr>
              <a:t>¿Cómo trabajamos en Infantil?</a:t>
            </a:r>
          </a:p>
        </p:txBody>
      </p:sp>
      <p:pic>
        <p:nvPicPr>
          <p:cNvPr id="63" name="Picture 63"/>
          <p:cNvPicPr>
            <a:picLocks noChangeAspect="1"/>
          </p:cNvPicPr>
          <p:nvPr/>
        </p:nvPicPr>
        <p:blipFill>
          <a:blip r:embed="rId9">
            <a:alphaModFix amt="59000"/>
          </a:blip>
          <a:srcRect/>
          <a:stretch>
            <a:fillRect/>
          </a:stretch>
        </p:blipFill>
        <p:spPr>
          <a:xfrm rot="1276971">
            <a:off x="9094892" y="4690907"/>
            <a:ext cx="266219" cy="451219"/>
          </a:xfrm>
          <a:prstGeom prst="rect">
            <a:avLst/>
          </a:prstGeom>
        </p:spPr>
      </p:pic>
      <p:sp>
        <p:nvSpPr>
          <p:cNvPr id="64" name="TextBox 64"/>
          <p:cNvSpPr txBox="1"/>
          <p:nvPr/>
        </p:nvSpPr>
        <p:spPr>
          <a:xfrm>
            <a:off x="1551636" y="559260"/>
            <a:ext cx="7534589" cy="306419"/>
          </a:xfrm>
          <a:prstGeom prst="rect">
            <a:avLst/>
          </a:prstGeom>
        </p:spPr>
        <p:txBody>
          <a:bodyPr lIns="0" tIns="0" rIns="0" bIns="0" rtlCol="0" anchor="t">
            <a:spAutoFit/>
          </a:bodyPr>
          <a:lstStyle/>
          <a:p>
            <a:pPr>
              <a:lnSpc>
                <a:spcPts val="2535"/>
              </a:lnSpc>
            </a:pPr>
            <a:r>
              <a:rPr lang="en-US" sz="1811" spc="181">
                <a:solidFill>
                  <a:srgbClr val="050524"/>
                </a:solidFill>
                <a:latin typeface="Alfa Slab One Bold"/>
              </a:rPr>
              <a:t>CEIPSO EL CANTIZAL</a:t>
            </a:r>
          </a:p>
        </p:txBody>
      </p:sp>
    </p:spTree>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76800" y="1537599"/>
            <a:ext cx="4723805" cy="4785200"/>
            <a:chOff x="0" y="0"/>
            <a:chExt cx="6298407" cy="6380267"/>
          </a:xfrm>
        </p:grpSpPr>
        <p:pic>
          <p:nvPicPr>
            <p:cNvPr id="3" name="Picture 3"/>
            <p:cNvPicPr>
              <a:picLocks noChangeAspect="1"/>
            </p:cNvPicPr>
            <p:nvPr/>
          </p:nvPicPr>
          <p:blipFill>
            <a:blip r:embed="rId2"/>
            <a:srcRect/>
            <a:stretch>
              <a:fillRect/>
            </a:stretch>
          </p:blipFill>
          <p:spPr>
            <a:xfrm>
              <a:off x="0" y="0"/>
              <a:ext cx="677333" cy="677333"/>
            </a:xfrm>
            <a:prstGeom prst="rect">
              <a:avLst/>
            </a:prstGeom>
          </p:spPr>
        </p:pic>
        <p:pic>
          <p:nvPicPr>
            <p:cNvPr id="4" name="Picture 4"/>
            <p:cNvPicPr>
              <a:picLocks noChangeAspect="1"/>
            </p:cNvPicPr>
            <p:nvPr/>
          </p:nvPicPr>
          <p:blipFill>
            <a:blip r:embed="rId2"/>
            <a:srcRect/>
            <a:stretch>
              <a:fillRect/>
            </a:stretch>
          </p:blipFill>
          <p:spPr>
            <a:xfrm>
              <a:off x="0" y="1839868"/>
              <a:ext cx="677333" cy="677333"/>
            </a:xfrm>
            <a:prstGeom prst="rect">
              <a:avLst/>
            </a:prstGeom>
          </p:spPr>
        </p:pic>
        <p:pic>
          <p:nvPicPr>
            <p:cNvPr id="5" name="Picture 5"/>
            <p:cNvPicPr>
              <a:picLocks noChangeAspect="1"/>
            </p:cNvPicPr>
            <p:nvPr/>
          </p:nvPicPr>
          <p:blipFill>
            <a:blip r:embed="rId2"/>
            <a:srcRect/>
            <a:stretch>
              <a:fillRect/>
            </a:stretch>
          </p:blipFill>
          <p:spPr>
            <a:xfrm>
              <a:off x="0" y="3753058"/>
              <a:ext cx="677333" cy="677333"/>
            </a:xfrm>
            <a:prstGeom prst="rect">
              <a:avLst/>
            </a:prstGeom>
          </p:spPr>
        </p:pic>
        <p:pic>
          <p:nvPicPr>
            <p:cNvPr id="6" name="Picture 6"/>
            <p:cNvPicPr>
              <a:picLocks noChangeAspect="1"/>
            </p:cNvPicPr>
            <p:nvPr/>
          </p:nvPicPr>
          <p:blipFill>
            <a:blip r:embed="rId2"/>
            <a:srcRect/>
            <a:stretch>
              <a:fillRect/>
            </a:stretch>
          </p:blipFill>
          <p:spPr>
            <a:xfrm>
              <a:off x="0" y="5555825"/>
              <a:ext cx="677333" cy="677333"/>
            </a:xfrm>
            <a:prstGeom prst="rect">
              <a:avLst/>
            </a:prstGeom>
          </p:spPr>
        </p:pic>
        <p:sp>
          <p:nvSpPr>
            <p:cNvPr id="7" name="TextBox 7"/>
            <p:cNvSpPr txBox="1"/>
            <p:nvPr/>
          </p:nvSpPr>
          <p:spPr>
            <a:xfrm>
              <a:off x="1077049" y="5408717"/>
              <a:ext cx="5221358" cy="971550"/>
            </a:xfrm>
            <a:prstGeom prst="rect">
              <a:avLst/>
            </a:prstGeom>
          </p:spPr>
          <p:txBody>
            <a:bodyPr lIns="0" tIns="0" rIns="0" bIns="0" rtlCol="0" anchor="t">
              <a:spAutoFit/>
            </a:bodyPr>
            <a:lstStyle/>
            <a:p>
              <a:pPr>
                <a:lnSpc>
                  <a:spcPts val="2879"/>
                </a:lnSpc>
              </a:pPr>
              <a:r>
                <a:rPr lang="en-US" sz="2400" spc="240">
                  <a:solidFill>
                    <a:srgbClr val="F4BC33"/>
                  </a:solidFill>
                  <a:latin typeface="Poppins Bold Italics"/>
                </a:rPr>
                <a:t>CENTRO PREFERENTE</a:t>
              </a:r>
              <a:r>
                <a:rPr lang="en-US" sz="2400" spc="240">
                  <a:solidFill>
                    <a:srgbClr val="24253B"/>
                  </a:solidFill>
                  <a:latin typeface="Poppins Bold Italics"/>
                </a:rPr>
                <a:t> TGD</a:t>
              </a:r>
            </a:p>
          </p:txBody>
        </p:sp>
      </p:grpSp>
      <p:sp>
        <p:nvSpPr>
          <p:cNvPr id="8" name="TextBox 8"/>
          <p:cNvSpPr txBox="1"/>
          <p:nvPr/>
        </p:nvSpPr>
        <p:spPr>
          <a:xfrm>
            <a:off x="5684587" y="1537599"/>
            <a:ext cx="3651320" cy="728662"/>
          </a:xfrm>
          <a:prstGeom prst="rect">
            <a:avLst/>
          </a:prstGeom>
        </p:spPr>
        <p:txBody>
          <a:bodyPr lIns="0" tIns="0" rIns="0" bIns="0" rtlCol="0" anchor="t">
            <a:spAutoFit/>
          </a:bodyPr>
          <a:lstStyle/>
          <a:p>
            <a:pPr>
              <a:lnSpc>
                <a:spcPts val="2879"/>
              </a:lnSpc>
            </a:pPr>
            <a:r>
              <a:rPr lang="en-US" sz="2400" spc="240">
                <a:solidFill>
                  <a:srgbClr val="F4BC33"/>
                </a:solidFill>
                <a:latin typeface="Poppins Bold Italics"/>
              </a:rPr>
              <a:t>EDUCAMOS DE LOS </a:t>
            </a:r>
            <a:r>
              <a:rPr lang="en-US" sz="2400" spc="240">
                <a:solidFill>
                  <a:srgbClr val="050524"/>
                </a:solidFill>
                <a:latin typeface="Poppins Bold Italics"/>
              </a:rPr>
              <a:t>3 A LOS 16 AÑOS</a:t>
            </a:r>
          </a:p>
        </p:txBody>
      </p:sp>
      <p:sp>
        <p:nvSpPr>
          <p:cNvPr id="9" name="TextBox 9"/>
          <p:cNvSpPr txBox="1"/>
          <p:nvPr/>
        </p:nvSpPr>
        <p:spPr>
          <a:xfrm>
            <a:off x="5684587" y="2766967"/>
            <a:ext cx="3993021" cy="728662"/>
          </a:xfrm>
          <a:prstGeom prst="rect">
            <a:avLst/>
          </a:prstGeom>
        </p:spPr>
        <p:txBody>
          <a:bodyPr lIns="0" tIns="0" rIns="0" bIns="0" rtlCol="0" anchor="t">
            <a:spAutoFit/>
          </a:bodyPr>
          <a:lstStyle/>
          <a:p>
            <a:pPr>
              <a:lnSpc>
                <a:spcPts val="2879"/>
              </a:lnSpc>
            </a:pPr>
            <a:r>
              <a:rPr lang="en-US" sz="2400" spc="240">
                <a:solidFill>
                  <a:srgbClr val="24253B"/>
                </a:solidFill>
                <a:latin typeface="Poppins Bold Italics"/>
              </a:rPr>
              <a:t>CENTRO BILINGÜE</a:t>
            </a:r>
            <a:r>
              <a:rPr lang="en-US" sz="2400" spc="240">
                <a:solidFill>
                  <a:srgbClr val="F4BC33"/>
                </a:solidFill>
                <a:latin typeface="Poppins Bold Italics"/>
              </a:rPr>
              <a:t> DESDE 2006</a:t>
            </a:r>
          </a:p>
        </p:txBody>
      </p:sp>
      <p:sp>
        <p:nvSpPr>
          <p:cNvPr id="10" name="TextBox 10"/>
          <p:cNvSpPr txBox="1"/>
          <p:nvPr/>
        </p:nvSpPr>
        <p:spPr>
          <a:xfrm>
            <a:off x="5684587" y="4224292"/>
            <a:ext cx="3916019" cy="728662"/>
          </a:xfrm>
          <a:prstGeom prst="rect">
            <a:avLst/>
          </a:prstGeom>
        </p:spPr>
        <p:txBody>
          <a:bodyPr lIns="0" tIns="0" rIns="0" bIns="0" rtlCol="0" anchor="t">
            <a:spAutoFit/>
          </a:bodyPr>
          <a:lstStyle/>
          <a:p>
            <a:pPr>
              <a:lnSpc>
                <a:spcPts val="2879"/>
              </a:lnSpc>
            </a:pPr>
            <a:r>
              <a:rPr lang="en-US" sz="2400" spc="240">
                <a:solidFill>
                  <a:srgbClr val="24253B"/>
                </a:solidFill>
                <a:latin typeface="Poppins Bold Italics"/>
              </a:rPr>
              <a:t>PROYECTO TECNOLÓGICO</a:t>
            </a:r>
          </a:p>
        </p:txBody>
      </p:sp>
      <p:sp>
        <p:nvSpPr>
          <p:cNvPr id="11" name="TextBox 11"/>
          <p:cNvSpPr txBox="1"/>
          <p:nvPr/>
        </p:nvSpPr>
        <p:spPr>
          <a:xfrm>
            <a:off x="590550" y="1673973"/>
            <a:ext cx="4025358" cy="2914650"/>
          </a:xfrm>
          <a:prstGeom prst="rect">
            <a:avLst/>
          </a:prstGeom>
        </p:spPr>
        <p:txBody>
          <a:bodyPr lIns="0" tIns="0" rIns="0" bIns="0" rtlCol="0" anchor="t">
            <a:spAutoFit/>
          </a:bodyPr>
          <a:lstStyle/>
          <a:p>
            <a:pPr>
              <a:lnSpc>
                <a:spcPts val="7680"/>
              </a:lnSpc>
            </a:pPr>
            <a:r>
              <a:rPr lang="en-US" sz="6400">
                <a:solidFill>
                  <a:srgbClr val="24253B"/>
                </a:solidFill>
                <a:latin typeface="Buffalo"/>
              </a:rPr>
              <a:t>¿Qué nos diferencia de otros centros públicos?</a:t>
            </a:r>
          </a:p>
        </p:txBody>
      </p:sp>
      <p:grpSp>
        <p:nvGrpSpPr>
          <p:cNvPr id="12" name="Group 12"/>
          <p:cNvGrpSpPr/>
          <p:nvPr/>
        </p:nvGrpSpPr>
        <p:grpSpPr>
          <a:xfrm>
            <a:off x="-753044" y="5243465"/>
            <a:ext cx="3497838" cy="2680431"/>
            <a:chOff x="0" y="0"/>
            <a:chExt cx="4663784" cy="3573908"/>
          </a:xfrm>
        </p:grpSpPr>
        <p:grpSp>
          <p:nvGrpSpPr>
            <p:cNvPr id="13" name="Group 13"/>
            <p:cNvGrpSpPr/>
            <p:nvPr/>
          </p:nvGrpSpPr>
          <p:grpSpPr>
            <a:xfrm rot="5400000">
              <a:off x="0" y="0"/>
              <a:ext cx="3573908" cy="3573908"/>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BC33"/>
              </a:solidFill>
            </p:spPr>
          </p:sp>
        </p:grpSp>
        <p:sp>
          <p:nvSpPr>
            <p:cNvPr id="15" name="AutoShape 15"/>
            <p:cNvSpPr/>
            <p:nvPr/>
          </p:nvSpPr>
          <p:spPr>
            <a:xfrm rot="5400000">
              <a:off x="3059398" y="722471"/>
              <a:ext cx="55324" cy="2489564"/>
            </a:xfrm>
            <a:prstGeom prst="rect">
              <a:avLst/>
            </a:prstGeom>
            <a:solidFill>
              <a:srgbClr val="050524"/>
            </a:solidFill>
          </p:spPr>
        </p:sp>
        <p:sp>
          <p:nvSpPr>
            <p:cNvPr id="16" name="AutoShape 16"/>
            <p:cNvSpPr/>
            <p:nvPr/>
          </p:nvSpPr>
          <p:spPr>
            <a:xfrm rot="5400000">
              <a:off x="3391340" y="999089"/>
              <a:ext cx="55324" cy="2489564"/>
            </a:xfrm>
            <a:prstGeom prst="rect">
              <a:avLst/>
            </a:prstGeom>
            <a:solidFill>
              <a:srgbClr val="050524"/>
            </a:solidFill>
          </p:spPr>
        </p:sp>
      </p:grpSp>
      <p:grpSp>
        <p:nvGrpSpPr>
          <p:cNvPr id="17" name="Group 17"/>
          <p:cNvGrpSpPr>
            <a:grpSpLocks noChangeAspect="1"/>
          </p:cNvGrpSpPr>
          <p:nvPr/>
        </p:nvGrpSpPr>
        <p:grpSpPr>
          <a:xfrm>
            <a:off x="8508429" y="540043"/>
            <a:ext cx="722683" cy="639322"/>
            <a:chOff x="0" y="0"/>
            <a:chExt cx="5712460" cy="4405630"/>
          </a:xfrm>
        </p:grpSpPr>
        <p:sp>
          <p:nvSpPr>
            <p:cNvPr id="18" name="Freeform 18"/>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9" name="Freeform 19"/>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0" name="Freeform 20"/>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1" name="Freeform 21"/>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2" name="Freeform 22"/>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23" name="Freeform 23"/>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4" name="Freeform 24"/>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5" name="Freeform 25"/>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6" name="Freeform 26"/>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7" name="Freeform 27"/>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8" name="Freeform 28"/>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29" name="Freeform 29"/>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30" name="Freeform 30"/>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1" name="Freeform 31"/>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2" name="Freeform 32"/>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3" name="Freeform 33"/>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4" name="Freeform 34"/>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5" name="Freeform 35"/>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6" name="Freeform 36"/>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7" name="Freeform 37"/>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8" name="Freeform 38"/>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9" name="Freeform 39"/>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0" name="Freeform 40"/>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41" name="Freeform 41"/>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2" name="Freeform 42"/>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3" name="Freeform 43"/>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4" name="Freeform 44"/>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5" name="Freeform 45"/>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6" name="Freeform 46"/>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47" name="Freeform 47"/>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8" name="Freeform 48"/>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9" name="Freeform 49"/>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0" name="Freeform 50"/>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1" name="Freeform 51"/>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2" name="Freeform 52"/>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53" name="Freeform 53"/>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54" name="Freeform 54"/>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5" name="Freeform 55"/>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6" name="Freeform 56"/>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7" name="Freeform 57"/>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8" name="Freeform 58"/>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59" name="Freeform 59"/>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60" name="Freeform 60"/>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1" name="Freeform 61"/>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2" name="Freeform 62"/>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3" name="Freeform 63"/>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4" name="Freeform 64"/>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65" name="Freeform 65"/>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sp>
        <p:nvSpPr>
          <p:cNvPr id="66" name="TextBox 66"/>
          <p:cNvSpPr txBox="1"/>
          <p:nvPr/>
        </p:nvSpPr>
        <p:spPr>
          <a:xfrm>
            <a:off x="1656401" y="553284"/>
            <a:ext cx="7534589" cy="306419"/>
          </a:xfrm>
          <a:prstGeom prst="rect">
            <a:avLst/>
          </a:prstGeom>
        </p:spPr>
        <p:txBody>
          <a:bodyPr lIns="0" tIns="0" rIns="0" bIns="0" rtlCol="0" anchor="t">
            <a:spAutoFit/>
          </a:bodyPr>
          <a:lstStyle/>
          <a:p>
            <a:pPr algn="just">
              <a:lnSpc>
                <a:spcPts val="2535"/>
              </a:lnSpc>
            </a:pPr>
            <a:r>
              <a:rPr lang="en-US" sz="1811" spc="181">
                <a:solidFill>
                  <a:srgbClr val="050524"/>
                </a:solidFill>
                <a:latin typeface="Alfa Slab One Bold"/>
              </a:rPr>
              <a:t>CEIPSO EL CANTIZAL</a:t>
            </a:r>
          </a:p>
        </p:txBody>
      </p:sp>
      <p:pic>
        <p:nvPicPr>
          <p:cNvPr id="67" name="Picture 67"/>
          <p:cNvPicPr>
            <a:picLocks noChangeAspect="1"/>
          </p:cNvPicPr>
          <p:nvPr/>
        </p:nvPicPr>
        <p:blipFill>
          <a:blip r:embed="rId3"/>
          <a:srcRect/>
          <a:stretch>
            <a:fillRect/>
          </a:stretch>
        </p:blipFill>
        <p:spPr>
          <a:xfrm>
            <a:off x="590550" y="368372"/>
            <a:ext cx="832137" cy="941270"/>
          </a:xfrm>
          <a:prstGeom prst="rect">
            <a:avLst/>
          </a:prstGeom>
        </p:spPr>
      </p:pic>
      <p:sp>
        <p:nvSpPr>
          <p:cNvPr id="68" name="TextBox 68"/>
          <p:cNvSpPr txBox="1"/>
          <p:nvPr/>
        </p:nvSpPr>
        <p:spPr>
          <a:xfrm>
            <a:off x="3821814" y="6455569"/>
            <a:ext cx="5238761" cy="859631"/>
          </a:xfrm>
          <a:prstGeom prst="rect">
            <a:avLst/>
          </a:prstGeom>
        </p:spPr>
        <p:txBody>
          <a:bodyPr lIns="0" tIns="0" rIns="0" bIns="0" rtlCol="0" anchor="t">
            <a:spAutoFit/>
          </a:bodyPr>
          <a:lstStyle/>
          <a:p>
            <a:pPr algn="r">
              <a:lnSpc>
                <a:spcPts val="6720"/>
              </a:lnSpc>
            </a:pPr>
            <a:r>
              <a:rPr lang="en-US" sz="5600">
                <a:solidFill>
                  <a:srgbClr val="050707"/>
                </a:solidFill>
                <a:latin typeface="Buffalo"/>
              </a:rPr>
              <a:t>www.colegioelcantizal.es</a:t>
            </a:r>
          </a:p>
        </p:txBody>
      </p:sp>
    </p:spTree>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829300"/>
            <a:ext cx="9753600" cy="1485900"/>
            <a:chOff x="0" y="0"/>
            <a:chExt cx="13004800" cy="1981200"/>
          </a:xfrm>
        </p:grpSpPr>
        <p:pic>
          <p:nvPicPr>
            <p:cNvPr id="3" name="Picture 3"/>
            <p:cNvPicPr>
              <a:picLocks noChangeAspect="1"/>
            </p:cNvPicPr>
            <p:nvPr/>
          </p:nvPicPr>
          <p:blipFill>
            <a:blip r:embed="rId2"/>
            <a:srcRect t="5033" b="5033"/>
            <a:stretch>
              <a:fillRect/>
            </a:stretch>
          </p:blipFill>
          <p:spPr>
            <a:xfrm>
              <a:off x="0" y="0"/>
              <a:ext cx="2499360" cy="1981200"/>
            </a:xfrm>
            <a:prstGeom prst="rect">
              <a:avLst/>
            </a:prstGeom>
          </p:spPr>
        </p:pic>
        <p:pic>
          <p:nvPicPr>
            <p:cNvPr id="4" name="Picture 4"/>
            <p:cNvPicPr>
              <a:picLocks noChangeAspect="1"/>
            </p:cNvPicPr>
            <p:nvPr/>
          </p:nvPicPr>
          <p:blipFill>
            <a:blip r:embed="rId3"/>
            <a:srcRect t="15369" b="15369"/>
            <a:stretch>
              <a:fillRect/>
            </a:stretch>
          </p:blipFill>
          <p:spPr>
            <a:xfrm>
              <a:off x="2626360" y="0"/>
              <a:ext cx="2499360" cy="1981200"/>
            </a:xfrm>
            <a:prstGeom prst="rect">
              <a:avLst/>
            </a:prstGeom>
          </p:spPr>
        </p:pic>
        <p:pic>
          <p:nvPicPr>
            <p:cNvPr id="5" name="Picture 5"/>
            <p:cNvPicPr>
              <a:picLocks noChangeAspect="1"/>
            </p:cNvPicPr>
            <p:nvPr/>
          </p:nvPicPr>
          <p:blipFill>
            <a:blip r:embed="rId4"/>
            <a:srcRect t="4297" b="4297"/>
            <a:stretch>
              <a:fillRect/>
            </a:stretch>
          </p:blipFill>
          <p:spPr>
            <a:xfrm>
              <a:off x="5252720" y="0"/>
              <a:ext cx="2499360" cy="1981200"/>
            </a:xfrm>
            <a:prstGeom prst="rect">
              <a:avLst/>
            </a:prstGeom>
          </p:spPr>
        </p:pic>
        <p:pic>
          <p:nvPicPr>
            <p:cNvPr id="6" name="Picture 6"/>
            <p:cNvPicPr>
              <a:picLocks noChangeAspect="1"/>
            </p:cNvPicPr>
            <p:nvPr/>
          </p:nvPicPr>
          <p:blipFill>
            <a:blip r:embed="rId5"/>
            <a:srcRect t="2675" b="2675"/>
            <a:stretch>
              <a:fillRect/>
            </a:stretch>
          </p:blipFill>
          <p:spPr>
            <a:xfrm>
              <a:off x="7879080" y="0"/>
              <a:ext cx="2499360" cy="1981200"/>
            </a:xfrm>
            <a:prstGeom prst="rect">
              <a:avLst/>
            </a:prstGeom>
          </p:spPr>
        </p:pic>
        <p:pic>
          <p:nvPicPr>
            <p:cNvPr id="7" name="Picture 7"/>
            <p:cNvPicPr>
              <a:picLocks noChangeAspect="1"/>
            </p:cNvPicPr>
            <p:nvPr/>
          </p:nvPicPr>
          <p:blipFill>
            <a:blip r:embed="rId6"/>
            <a:srcRect t="20274" b="20274"/>
            <a:stretch>
              <a:fillRect/>
            </a:stretch>
          </p:blipFill>
          <p:spPr>
            <a:xfrm>
              <a:off x="10505440" y="0"/>
              <a:ext cx="2499360" cy="1981200"/>
            </a:xfrm>
            <a:prstGeom prst="rect">
              <a:avLst/>
            </a:prstGeom>
          </p:spPr>
        </p:pic>
      </p:grpSp>
      <p:grpSp>
        <p:nvGrpSpPr>
          <p:cNvPr id="8" name="Group 8"/>
          <p:cNvGrpSpPr/>
          <p:nvPr/>
        </p:nvGrpSpPr>
        <p:grpSpPr>
          <a:xfrm>
            <a:off x="548640" y="1267373"/>
            <a:ext cx="2798240" cy="2129847"/>
            <a:chOff x="0" y="0"/>
            <a:chExt cx="14317774" cy="10897804"/>
          </a:xfrm>
        </p:grpSpPr>
        <p:sp>
          <p:nvSpPr>
            <p:cNvPr id="9" name="Freeform 9"/>
            <p:cNvSpPr/>
            <p:nvPr/>
          </p:nvSpPr>
          <p:spPr>
            <a:xfrm>
              <a:off x="0" y="0"/>
              <a:ext cx="14317774" cy="10897804"/>
            </a:xfrm>
            <a:custGeom>
              <a:avLst/>
              <a:gdLst/>
              <a:ahLst/>
              <a:cxnLst/>
              <a:rect l="l" t="t" r="r" b="b"/>
              <a:pathLst>
                <a:path w="14317774" h="10897804">
                  <a:moveTo>
                    <a:pt x="0" y="0"/>
                  </a:moveTo>
                  <a:lnTo>
                    <a:pt x="0" y="10897804"/>
                  </a:lnTo>
                  <a:lnTo>
                    <a:pt x="14317774" y="10897804"/>
                  </a:lnTo>
                  <a:lnTo>
                    <a:pt x="14317774" y="0"/>
                  </a:lnTo>
                  <a:lnTo>
                    <a:pt x="0" y="0"/>
                  </a:lnTo>
                  <a:close/>
                  <a:moveTo>
                    <a:pt x="14256814" y="10836844"/>
                  </a:moveTo>
                  <a:lnTo>
                    <a:pt x="59690" y="10836844"/>
                  </a:lnTo>
                  <a:lnTo>
                    <a:pt x="59690" y="59690"/>
                  </a:lnTo>
                  <a:lnTo>
                    <a:pt x="14256814" y="59690"/>
                  </a:lnTo>
                  <a:lnTo>
                    <a:pt x="14256814" y="10836844"/>
                  </a:lnTo>
                  <a:close/>
                </a:path>
              </a:pathLst>
            </a:custGeom>
            <a:solidFill>
              <a:srgbClr val="F4BC33"/>
            </a:solidFill>
          </p:spPr>
        </p:sp>
      </p:grpSp>
      <p:grpSp>
        <p:nvGrpSpPr>
          <p:cNvPr id="10" name="Group 10"/>
          <p:cNvGrpSpPr/>
          <p:nvPr/>
        </p:nvGrpSpPr>
        <p:grpSpPr>
          <a:xfrm>
            <a:off x="1947760" y="3526646"/>
            <a:ext cx="2798240" cy="2129847"/>
            <a:chOff x="0" y="0"/>
            <a:chExt cx="14317774" cy="10897804"/>
          </a:xfrm>
        </p:grpSpPr>
        <p:sp>
          <p:nvSpPr>
            <p:cNvPr id="11" name="Freeform 11"/>
            <p:cNvSpPr/>
            <p:nvPr/>
          </p:nvSpPr>
          <p:spPr>
            <a:xfrm>
              <a:off x="0" y="0"/>
              <a:ext cx="14317774" cy="10897804"/>
            </a:xfrm>
            <a:custGeom>
              <a:avLst/>
              <a:gdLst/>
              <a:ahLst/>
              <a:cxnLst/>
              <a:rect l="l" t="t" r="r" b="b"/>
              <a:pathLst>
                <a:path w="14317774" h="10897804">
                  <a:moveTo>
                    <a:pt x="0" y="0"/>
                  </a:moveTo>
                  <a:lnTo>
                    <a:pt x="0" y="10897804"/>
                  </a:lnTo>
                  <a:lnTo>
                    <a:pt x="14317774" y="10897804"/>
                  </a:lnTo>
                  <a:lnTo>
                    <a:pt x="14317774" y="0"/>
                  </a:lnTo>
                  <a:lnTo>
                    <a:pt x="0" y="0"/>
                  </a:lnTo>
                  <a:close/>
                  <a:moveTo>
                    <a:pt x="14256814" y="10836844"/>
                  </a:moveTo>
                  <a:lnTo>
                    <a:pt x="59690" y="10836844"/>
                  </a:lnTo>
                  <a:lnTo>
                    <a:pt x="59690" y="59690"/>
                  </a:lnTo>
                  <a:lnTo>
                    <a:pt x="14256814" y="59690"/>
                  </a:lnTo>
                  <a:lnTo>
                    <a:pt x="14256814" y="10836844"/>
                  </a:lnTo>
                  <a:close/>
                </a:path>
              </a:pathLst>
            </a:custGeom>
            <a:solidFill>
              <a:srgbClr val="F4BC33"/>
            </a:solidFill>
          </p:spPr>
        </p:sp>
      </p:grpSp>
      <p:grpSp>
        <p:nvGrpSpPr>
          <p:cNvPr id="12" name="Group 12"/>
          <p:cNvGrpSpPr/>
          <p:nvPr/>
        </p:nvGrpSpPr>
        <p:grpSpPr>
          <a:xfrm>
            <a:off x="3477680" y="1267373"/>
            <a:ext cx="2798240" cy="2129847"/>
            <a:chOff x="0" y="0"/>
            <a:chExt cx="14317774" cy="10897804"/>
          </a:xfrm>
        </p:grpSpPr>
        <p:sp>
          <p:nvSpPr>
            <p:cNvPr id="13" name="Freeform 13"/>
            <p:cNvSpPr/>
            <p:nvPr/>
          </p:nvSpPr>
          <p:spPr>
            <a:xfrm>
              <a:off x="0" y="0"/>
              <a:ext cx="14317774" cy="10897804"/>
            </a:xfrm>
            <a:custGeom>
              <a:avLst/>
              <a:gdLst/>
              <a:ahLst/>
              <a:cxnLst/>
              <a:rect l="l" t="t" r="r" b="b"/>
              <a:pathLst>
                <a:path w="14317774" h="10897804">
                  <a:moveTo>
                    <a:pt x="0" y="0"/>
                  </a:moveTo>
                  <a:lnTo>
                    <a:pt x="0" y="10897804"/>
                  </a:lnTo>
                  <a:lnTo>
                    <a:pt x="14317774" y="10897804"/>
                  </a:lnTo>
                  <a:lnTo>
                    <a:pt x="14317774" y="0"/>
                  </a:lnTo>
                  <a:lnTo>
                    <a:pt x="0" y="0"/>
                  </a:lnTo>
                  <a:close/>
                  <a:moveTo>
                    <a:pt x="14256814" y="10836844"/>
                  </a:moveTo>
                  <a:lnTo>
                    <a:pt x="59690" y="10836844"/>
                  </a:lnTo>
                  <a:lnTo>
                    <a:pt x="59690" y="59690"/>
                  </a:lnTo>
                  <a:lnTo>
                    <a:pt x="14256814" y="59690"/>
                  </a:lnTo>
                  <a:lnTo>
                    <a:pt x="14256814" y="10836844"/>
                  </a:lnTo>
                  <a:close/>
                </a:path>
              </a:pathLst>
            </a:custGeom>
            <a:solidFill>
              <a:srgbClr val="F4BC33"/>
            </a:solidFill>
          </p:spPr>
        </p:sp>
      </p:grpSp>
      <p:grpSp>
        <p:nvGrpSpPr>
          <p:cNvPr id="14" name="Group 14"/>
          <p:cNvGrpSpPr/>
          <p:nvPr/>
        </p:nvGrpSpPr>
        <p:grpSpPr>
          <a:xfrm>
            <a:off x="5007601" y="3526646"/>
            <a:ext cx="2798240" cy="2129847"/>
            <a:chOff x="0" y="0"/>
            <a:chExt cx="14317774" cy="10897804"/>
          </a:xfrm>
        </p:grpSpPr>
        <p:sp>
          <p:nvSpPr>
            <p:cNvPr id="15" name="Freeform 15"/>
            <p:cNvSpPr/>
            <p:nvPr/>
          </p:nvSpPr>
          <p:spPr>
            <a:xfrm>
              <a:off x="0" y="0"/>
              <a:ext cx="14317774" cy="10897804"/>
            </a:xfrm>
            <a:custGeom>
              <a:avLst/>
              <a:gdLst/>
              <a:ahLst/>
              <a:cxnLst/>
              <a:rect l="l" t="t" r="r" b="b"/>
              <a:pathLst>
                <a:path w="14317774" h="10897804">
                  <a:moveTo>
                    <a:pt x="0" y="0"/>
                  </a:moveTo>
                  <a:lnTo>
                    <a:pt x="0" y="10897804"/>
                  </a:lnTo>
                  <a:lnTo>
                    <a:pt x="14317774" y="10897804"/>
                  </a:lnTo>
                  <a:lnTo>
                    <a:pt x="14317774" y="0"/>
                  </a:lnTo>
                  <a:lnTo>
                    <a:pt x="0" y="0"/>
                  </a:lnTo>
                  <a:close/>
                  <a:moveTo>
                    <a:pt x="14256814" y="10836844"/>
                  </a:moveTo>
                  <a:lnTo>
                    <a:pt x="59690" y="10836844"/>
                  </a:lnTo>
                  <a:lnTo>
                    <a:pt x="59690" y="59690"/>
                  </a:lnTo>
                  <a:lnTo>
                    <a:pt x="14256814" y="59690"/>
                  </a:lnTo>
                  <a:lnTo>
                    <a:pt x="14256814" y="10836844"/>
                  </a:lnTo>
                  <a:close/>
                </a:path>
              </a:pathLst>
            </a:custGeom>
            <a:solidFill>
              <a:srgbClr val="F4BC33"/>
            </a:solidFill>
          </p:spPr>
        </p:sp>
      </p:grpSp>
      <p:grpSp>
        <p:nvGrpSpPr>
          <p:cNvPr id="16" name="Group 16"/>
          <p:cNvGrpSpPr/>
          <p:nvPr/>
        </p:nvGrpSpPr>
        <p:grpSpPr>
          <a:xfrm>
            <a:off x="6406720" y="1267373"/>
            <a:ext cx="2798240" cy="2129847"/>
            <a:chOff x="0" y="0"/>
            <a:chExt cx="14317774" cy="10897804"/>
          </a:xfrm>
        </p:grpSpPr>
        <p:sp>
          <p:nvSpPr>
            <p:cNvPr id="17" name="Freeform 17"/>
            <p:cNvSpPr/>
            <p:nvPr/>
          </p:nvSpPr>
          <p:spPr>
            <a:xfrm>
              <a:off x="0" y="0"/>
              <a:ext cx="14317774" cy="10897804"/>
            </a:xfrm>
            <a:custGeom>
              <a:avLst/>
              <a:gdLst/>
              <a:ahLst/>
              <a:cxnLst/>
              <a:rect l="l" t="t" r="r" b="b"/>
              <a:pathLst>
                <a:path w="14317774" h="10897804">
                  <a:moveTo>
                    <a:pt x="0" y="0"/>
                  </a:moveTo>
                  <a:lnTo>
                    <a:pt x="0" y="10897804"/>
                  </a:lnTo>
                  <a:lnTo>
                    <a:pt x="14317774" y="10897804"/>
                  </a:lnTo>
                  <a:lnTo>
                    <a:pt x="14317774" y="0"/>
                  </a:lnTo>
                  <a:lnTo>
                    <a:pt x="0" y="0"/>
                  </a:lnTo>
                  <a:close/>
                  <a:moveTo>
                    <a:pt x="14256814" y="10836844"/>
                  </a:moveTo>
                  <a:lnTo>
                    <a:pt x="59690" y="10836844"/>
                  </a:lnTo>
                  <a:lnTo>
                    <a:pt x="59690" y="59690"/>
                  </a:lnTo>
                  <a:lnTo>
                    <a:pt x="14256814" y="59690"/>
                  </a:lnTo>
                  <a:lnTo>
                    <a:pt x="14256814" y="10836844"/>
                  </a:lnTo>
                  <a:close/>
                </a:path>
              </a:pathLst>
            </a:custGeom>
            <a:solidFill>
              <a:srgbClr val="F4BC33"/>
            </a:solidFill>
          </p:spPr>
        </p:sp>
      </p:grpSp>
      <p:pic>
        <p:nvPicPr>
          <p:cNvPr id="18" name="Picture 18"/>
          <p:cNvPicPr>
            <a:picLocks noChangeAspect="1"/>
          </p:cNvPicPr>
          <p:nvPr/>
        </p:nvPicPr>
        <p:blipFill>
          <a:blip r:embed="rId7"/>
          <a:srcRect/>
          <a:stretch>
            <a:fillRect/>
          </a:stretch>
        </p:blipFill>
        <p:spPr>
          <a:xfrm>
            <a:off x="211311" y="238760"/>
            <a:ext cx="832137" cy="941270"/>
          </a:xfrm>
          <a:prstGeom prst="rect">
            <a:avLst/>
          </a:prstGeom>
        </p:spPr>
      </p:pic>
      <p:grpSp>
        <p:nvGrpSpPr>
          <p:cNvPr id="19" name="Group 19"/>
          <p:cNvGrpSpPr/>
          <p:nvPr/>
        </p:nvGrpSpPr>
        <p:grpSpPr>
          <a:xfrm>
            <a:off x="837677" y="2012257"/>
            <a:ext cx="2220165" cy="1091139"/>
            <a:chOff x="0" y="0"/>
            <a:chExt cx="2960220" cy="1454851"/>
          </a:xfrm>
        </p:grpSpPr>
        <p:sp>
          <p:nvSpPr>
            <p:cNvPr id="20" name="TextBox 20"/>
            <p:cNvSpPr txBox="1"/>
            <p:nvPr/>
          </p:nvSpPr>
          <p:spPr>
            <a:xfrm>
              <a:off x="0" y="-19050"/>
              <a:ext cx="2960220" cy="872490"/>
            </a:xfrm>
            <a:prstGeom prst="rect">
              <a:avLst/>
            </a:prstGeom>
          </p:spPr>
          <p:txBody>
            <a:bodyPr lIns="0" tIns="0" rIns="0" bIns="0" rtlCol="0" anchor="t">
              <a:spAutoFit/>
            </a:bodyPr>
            <a:lstStyle/>
            <a:p>
              <a:pPr algn="ctr">
                <a:lnSpc>
                  <a:spcPts val="2520"/>
                </a:lnSpc>
              </a:pPr>
              <a:r>
                <a:rPr lang="en-US" sz="2100" spc="105">
                  <a:solidFill>
                    <a:srgbClr val="F4BC33"/>
                  </a:solidFill>
                  <a:latin typeface="Raleway Bold"/>
                </a:rPr>
                <a:t>Proyecto</a:t>
              </a:r>
            </a:p>
            <a:p>
              <a:pPr algn="ctr">
                <a:lnSpc>
                  <a:spcPts val="2520"/>
                </a:lnSpc>
              </a:pPr>
              <a:r>
                <a:rPr lang="en-US" sz="2100" spc="105">
                  <a:solidFill>
                    <a:srgbClr val="F4BC33"/>
                  </a:solidFill>
                  <a:latin typeface="Raleway Bold"/>
                </a:rPr>
                <a:t>HERVAT</a:t>
              </a:r>
            </a:p>
          </p:txBody>
        </p:sp>
        <p:sp>
          <p:nvSpPr>
            <p:cNvPr id="21" name="TextBox 21"/>
            <p:cNvSpPr txBox="1"/>
            <p:nvPr/>
          </p:nvSpPr>
          <p:spPr>
            <a:xfrm>
              <a:off x="0" y="1065173"/>
              <a:ext cx="2960220" cy="389678"/>
            </a:xfrm>
            <a:prstGeom prst="rect">
              <a:avLst/>
            </a:prstGeom>
          </p:spPr>
          <p:txBody>
            <a:bodyPr lIns="0" tIns="0" rIns="0" bIns="0" rtlCol="0" anchor="t">
              <a:spAutoFit/>
            </a:bodyPr>
            <a:lstStyle/>
            <a:p>
              <a:pPr algn="ctr">
                <a:lnSpc>
                  <a:spcPts val="2379"/>
                </a:lnSpc>
              </a:pPr>
              <a:endParaRPr/>
            </a:p>
          </p:txBody>
        </p:sp>
      </p:grpSp>
      <p:grpSp>
        <p:nvGrpSpPr>
          <p:cNvPr id="22" name="Group 22"/>
          <p:cNvGrpSpPr/>
          <p:nvPr/>
        </p:nvGrpSpPr>
        <p:grpSpPr>
          <a:xfrm>
            <a:off x="3766718" y="2012257"/>
            <a:ext cx="2220165" cy="1091139"/>
            <a:chOff x="0" y="0"/>
            <a:chExt cx="2960220" cy="1454851"/>
          </a:xfrm>
        </p:grpSpPr>
        <p:sp>
          <p:nvSpPr>
            <p:cNvPr id="23" name="TextBox 23"/>
            <p:cNvSpPr txBox="1"/>
            <p:nvPr/>
          </p:nvSpPr>
          <p:spPr>
            <a:xfrm>
              <a:off x="0" y="-19050"/>
              <a:ext cx="2960220" cy="872490"/>
            </a:xfrm>
            <a:prstGeom prst="rect">
              <a:avLst/>
            </a:prstGeom>
          </p:spPr>
          <p:txBody>
            <a:bodyPr lIns="0" tIns="0" rIns="0" bIns="0" rtlCol="0" anchor="t">
              <a:spAutoFit/>
            </a:bodyPr>
            <a:lstStyle/>
            <a:p>
              <a:pPr algn="ctr">
                <a:lnSpc>
                  <a:spcPts val="2520"/>
                </a:lnSpc>
              </a:pPr>
              <a:r>
                <a:rPr lang="en-US" sz="2100" spc="105">
                  <a:solidFill>
                    <a:srgbClr val="F4BC33"/>
                  </a:solidFill>
                  <a:latin typeface="Raleway Bold"/>
                </a:rPr>
                <a:t>Talleres</a:t>
              </a:r>
            </a:p>
            <a:p>
              <a:pPr algn="ctr">
                <a:lnSpc>
                  <a:spcPts val="2520"/>
                </a:lnSpc>
              </a:pPr>
              <a:r>
                <a:rPr lang="en-US" sz="2100" spc="105">
                  <a:solidFill>
                    <a:srgbClr val="F4BC33"/>
                  </a:solidFill>
                  <a:latin typeface="Raleway Bold"/>
                </a:rPr>
                <a:t>con las familias</a:t>
              </a:r>
            </a:p>
          </p:txBody>
        </p:sp>
        <p:sp>
          <p:nvSpPr>
            <p:cNvPr id="24" name="TextBox 24"/>
            <p:cNvSpPr txBox="1"/>
            <p:nvPr/>
          </p:nvSpPr>
          <p:spPr>
            <a:xfrm>
              <a:off x="0" y="1065173"/>
              <a:ext cx="2960220" cy="389678"/>
            </a:xfrm>
            <a:prstGeom prst="rect">
              <a:avLst/>
            </a:prstGeom>
          </p:spPr>
          <p:txBody>
            <a:bodyPr lIns="0" tIns="0" rIns="0" bIns="0" rtlCol="0" anchor="t">
              <a:spAutoFit/>
            </a:bodyPr>
            <a:lstStyle/>
            <a:p>
              <a:pPr algn="ctr">
                <a:lnSpc>
                  <a:spcPts val="2379"/>
                </a:lnSpc>
              </a:pPr>
              <a:endParaRPr/>
            </a:p>
          </p:txBody>
        </p:sp>
      </p:grpSp>
      <p:sp>
        <p:nvSpPr>
          <p:cNvPr id="25" name="TextBox 25"/>
          <p:cNvSpPr txBox="1"/>
          <p:nvPr/>
        </p:nvSpPr>
        <p:spPr>
          <a:xfrm>
            <a:off x="6695758" y="1993207"/>
            <a:ext cx="2220165" cy="659130"/>
          </a:xfrm>
          <a:prstGeom prst="rect">
            <a:avLst/>
          </a:prstGeom>
        </p:spPr>
        <p:txBody>
          <a:bodyPr lIns="0" tIns="0" rIns="0" bIns="0" rtlCol="0" anchor="t">
            <a:spAutoFit/>
          </a:bodyPr>
          <a:lstStyle/>
          <a:p>
            <a:pPr algn="ctr">
              <a:lnSpc>
                <a:spcPts val="2520"/>
              </a:lnSpc>
            </a:pPr>
            <a:r>
              <a:rPr lang="en-US" sz="2100" spc="105">
                <a:solidFill>
                  <a:srgbClr val="F4BC33"/>
                </a:solidFill>
                <a:latin typeface="Raleway Bold"/>
              </a:rPr>
              <a:t>Proyectos</a:t>
            </a:r>
          </a:p>
          <a:p>
            <a:pPr algn="ctr">
              <a:lnSpc>
                <a:spcPts val="2520"/>
              </a:lnSpc>
            </a:pPr>
            <a:r>
              <a:rPr lang="en-US" sz="2100" spc="105">
                <a:solidFill>
                  <a:srgbClr val="F4BC33"/>
                </a:solidFill>
                <a:latin typeface="Raleway Bold"/>
              </a:rPr>
              <a:t>de trabajo</a:t>
            </a:r>
          </a:p>
        </p:txBody>
      </p:sp>
      <p:grpSp>
        <p:nvGrpSpPr>
          <p:cNvPr id="26" name="Group 26"/>
          <p:cNvGrpSpPr/>
          <p:nvPr/>
        </p:nvGrpSpPr>
        <p:grpSpPr>
          <a:xfrm>
            <a:off x="2236797" y="4300001"/>
            <a:ext cx="2220165" cy="1091139"/>
            <a:chOff x="0" y="0"/>
            <a:chExt cx="2960220" cy="1454851"/>
          </a:xfrm>
        </p:grpSpPr>
        <p:sp>
          <p:nvSpPr>
            <p:cNvPr id="27" name="TextBox 27"/>
            <p:cNvSpPr txBox="1"/>
            <p:nvPr/>
          </p:nvSpPr>
          <p:spPr>
            <a:xfrm>
              <a:off x="0" y="-19050"/>
              <a:ext cx="2960220" cy="872490"/>
            </a:xfrm>
            <a:prstGeom prst="rect">
              <a:avLst/>
            </a:prstGeom>
          </p:spPr>
          <p:txBody>
            <a:bodyPr lIns="0" tIns="0" rIns="0" bIns="0" rtlCol="0" anchor="t">
              <a:spAutoFit/>
            </a:bodyPr>
            <a:lstStyle/>
            <a:p>
              <a:pPr algn="ctr">
                <a:lnSpc>
                  <a:spcPts val="2520"/>
                </a:lnSpc>
              </a:pPr>
              <a:r>
                <a:rPr lang="en-US" sz="2100" spc="105">
                  <a:solidFill>
                    <a:srgbClr val="F4BC33"/>
                  </a:solidFill>
                  <a:latin typeface="Raleway Bold"/>
                </a:rPr>
                <a:t>Proyectos</a:t>
              </a:r>
            </a:p>
            <a:p>
              <a:pPr algn="ctr">
                <a:lnSpc>
                  <a:spcPts val="2520"/>
                </a:lnSpc>
              </a:pPr>
              <a:r>
                <a:rPr lang="en-US" sz="2100" spc="105">
                  <a:solidFill>
                    <a:srgbClr val="F4BC33"/>
                  </a:solidFill>
                  <a:latin typeface="Raleway Bold"/>
                </a:rPr>
                <a:t>de centro</a:t>
              </a:r>
            </a:p>
          </p:txBody>
        </p:sp>
        <p:sp>
          <p:nvSpPr>
            <p:cNvPr id="28" name="TextBox 28"/>
            <p:cNvSpPr txBox="1"/>
            <p:nvPr/>
          </p:nvSpPr>
          <p:spPr>
            <a:xfrm>
              <a:off x="0" y="1065173"/>
              <a:ext cx="2960220" cy="389678"/>
            </a:xfrm>
            <a:prstGeom prst="rect">
              <a:avLst/>
            </a:prstGeom>
          </p:spPr>
          <p:txBody>
            <a:bodyPr lIns="0" tIns="0" rIns="0" bIns="0" rtlCol="0" anchor="t">
              <a:spAutoFit/>
            </a:bodyPr>
            <a:lstStyle/>
            <a:p>
              <a:pPr algn="ctr">
                <a:lnSpc>
                  <a:spcPts val="2379"/>
                </a:lnSpc>
              </a:pPr>
              <a:endParaRPr/>
            </a:p>
          </p:txBody>
        </p:sp>
      </p:grpSp>
      <p:grpSp>
        <p:nvGrpSpPr>
          <p:cNvPr id="29" name="Group 29"/>
          <p:cNvGrpSpPr/>
          <p:nvPr/>
        </p:nvGrpSpPr>
        <p:grpSpPr>
          <a:xfrm>
            <a:off x="5296638" y="4345721"/>
            <a:ext cx="2220165" cy="999699"/>
            <a:chOff x="0" y="0"/>
            <a:chExt cx="2960220" cy="1332931"/>
          </a:xfrm>
        </p:grpSpPr>
        <p:sp>
          <p:nvSpPr>
            <p:cNvPr id="30" name="TextBox 30"/>
            <p:cNvSpPr txBox="1"/>
            <p:nvPr/>
          </p:nvSpPr>
          <p:spPr>
            <a:xfrm>
              <a:off x="0" y="-9525"/>
              <a:ext cx="2960220" cy="741045"/>
            </a:xfrm>
            <a:prstGeom prst="rect">
              <a:avLst/>
            </a:prstGeom>
          </p:spPr>
          <p:txBody>
            <a:bodyPr lIns="0" tIns="0" rIns="0" bIns="0" rtlCol="0" anchor="t">
              <a:spAutoFit/>
            </a:bodyPr>
            <a:lstStyle/>
            <a:p>
              <a:pPr algn="ctr">
                <a:lnSpc>
                  <a:spcPts val="2160"/>
                </a:lnSpc>
              </a:pPr>
              <a:r>
                <a:rPr lang="en-US" sz="1800" spc="89">
                  <a:solidFill>
                    <a:srgbClr val="F4BC33"/>
                  </a:solidFill>
                  <a:latin typeface="Raleway Bold"/>
                </a:rPr>
                <a:t>Actividades</a:t>
              </a:r>
            </a:p>
            <a:p>
              <a:pPr algn="ctr">
                <a:lnSpc>
                  <a:spcPts val="2160"/>
                </a:lnSpc>
              </a:pPr>
              <a:r>
                <a:rPr lang="en-US" sz="1800" spc="89">
                  <a:solidFill>
                    <a:srgbClr val="F4BC33"/>
                  </a:solidFill>
                  <a:latin typeface="Raleway Bold"/>
                </a:rPr>
                <a:t>complementarias</a:t>
              </a:r>
            </a:p>
          </p:txBody>
        </p:sp>
        <p:sp>
          <p:nvSpPr>
            <p:cNvPr id="31" name="TextBox 31"/>
            <p:cNvSpPr txBox="1"/>
            <p:nvPr/>
          </p:nvSpPr>
          <p:spPr>
            <a:xfrm>
              <a:off x="0" y="943253"/>
              <a:ext cx="2960220" cy="389678"/>
            </a:xfrm>
            <a:prstGeom prst="rect">
              <a:avLst/>
            </a:prstGeom>
          </p:spPr>
          <p:txBody>
            <a:bodyPr lIns="0" tIns="0" rIns="0" bIns="0" rtlCol="0" anchor="t">
              <a:spAutoFit/>
            </a:bodyPr>
            <a:lstStyle/>
            <a:p>
              <a:pPr algn="ctr">
                <a:lnSpc>
                  <a:spcPts val="2379"/>
                </a:lnSpc>
              </a:pPr>
              <a:endParaRPr/>
            </a:p>
          </p:txBody>
        </p:sp>
      </p:grpSp>
      <p:sp>
        <p:nvSpPr>
          <p:cNvPr id="32" name="TextBox 32"/>
          <p:cNvSpPr txBox="1"/>
          <p:nvPr/>
        </p:nvSpPr>
        <p:spPr>
          <a:xfrm>
            <a:off x="1253746" y="457835"/>
            <a:ext cx="8310336" cy="766445"/>
          </a:xfrm>
          <a:prstGeom prst="rect">
            <a:avLst/>
          </a:prstGeom>
        </p:spPr>
        <p:txBody>
          <a:bodyPr lIns="0" tIns="0" rIns="0" bIns="0" rtlCol="0" anchor="t">
            <a:spAutoFit/>
          </a:bodyPr>
          <a:lstStyle/>
          <a:p>
            <a:pPr algn="ctr">
              <a:lnSpc>
                <a:spcPts val="5590"/>
              </a:lnSpc>
            </a:pPr>
            <a:r>
              <a:rPr lang="en-US" sz="6500" spc="117">
                <a:solidFill>
                  <a:srgbClr val="050524"/>
                </a:solidFill>
                <a:latin typeface="Buffalo"/>
              </a:rPr>
              <a:t>Actividades y Proyectos en Infantil</a:t>
            </a:r>
          </a:p>
        </p:txBody>
      </p:sp>
    </p:spTree>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DF5"/>
        </a:solidFill>
        <a:effectLst/>
      </p:bgPr>
    </p:bg>
    <p:spTree>
      <p:nvGrpSpPr>
        <p:cNvPr id="1" name=""/>
        <p:cNvGrpSpPr/>
        <p:nvPr/>
      </p:nvGrpSpPr>
      <p:grpSpPr>
        <a:xfrm>
          <a:off x="0" y="0"/>
          <a:ext cx="0" cy="0"/>
          <a:chOff x="0" y="0"/>
          <a:chExt cx="0" cy="0"/>
        </a:xfrm>
      </p:grpSpPr>
      <p:grpSp>
        <p:nvGrpSpPr>
          <p:cNvPr id="2" name="Group 2"/>
          <p:cNvGrpSpPr/>
          <p:nvPr/>
        </p:nvGrpSpPr>
        <p:grpSpPr>
          <a:xfrm>
            <a:off x="329434" y="4626145"/>
            <a:ext cx="2959750" cy="749300"/>
            <a:chOff x="0" y="0"/>
            <a:chExt cx="3946333" cy="999067"/>
          </a:xfrm>
        </p:grpSpPr>
        <p:sp>
          <p:nvSpPr>
            <p:cNvPr id="3" name="TextBox 3"/>
            <p:cNvSpPr txBox="1"/>
            <p:nvPr/>
          </p:nvSpPr>
          <p:spPr>
            <a:xfrm>
              <a:off x="0" y="-38100"/>
              <a:ext cx="3946333" cy="461433"/>
            </a:xfrm>
            <a:prstGeom prst="rect">
              <a:avLst/>
            </a:prstGeom>
          </p:spPr>
          <p:txBody>
            <a:bodyPr lIns="0" tIns="0" rIns="0" bIns="0" rtlCol="0" anchor="t">
              <a:spAutoFit/>
            </a:bodyPr>
            <a:lstStyle/>
            <a:p>
              <a:pPr algn="ctr">
                <a:lnSpc>
                  <a:spcPts val="2940"/>
                </a:lnSpc>
              </a:pPr>
              <a:r>
                <a:rPr lang="en-US" sz="2100" spc="210">
                  <a:solidFill>
                    <a:srgbClr val="645B53"/>
                  </a:solidFill>
                  <a:latin typeface="Poppins Light Bold"/>
                </a:rPr>
                <a:t>AMANDA QUENTIN</a:t>
              </a:r>
            </a:p>
          </p:txBody>
        </p:sp>
        <p:sp>
          <p:nvSpPr>
            <p:cNvPr id="4" name="TextBox 4"/>
            <p:cNvSpPr txBox="1"/>
            <p:nvPr/>
          </p:nvSpPr>
          <p:spPr>
            <a:xfrm>
              <a:off x="0" y="535517"/>
              <a:ext cx="3946333" cy="463550"/>
            </a:xfrm>
            <a:prstGeom prst="rect">
              <a:avLst/>
            </a:prstGeom>
          </p:spPr>
          <p:txBody>
            <a:bodyPr lIns="0" tIns="0" rIns="0" bIns="0" rtlCol="0" anchor="t">
              <a:spAutoFit/>
            </a:bodyPr>
            <a:lstStyle/>
            <a:p>
              <a:pPr algn="ctr">
                <a:lnSpc>
                  <a:spcPts val="3000"/>
                </a:lnSpc>
              </a:pPr>
              <a:r>
                <a:rPr lang="en-US" sz="2000" spc="20">
                  <a:solidFill>
                    <a:srgbClr val="645B53"/>
                  </a:solidFill>
                  <a:latin typeface="Poppins Light"/>
                </a:rPr>
                <a:t>Owner and Proprietor</a:t>
              </a:r>
            </a:p>
          </p:txBody>
        </p:sp>
      </p:grpSp>
      <p:grpSp>
        <p:nvGrpSpPr>
          <p:cNvPr id="5" name="Group 5"/>
          <p:cNvGrpSpPr/>
          <p:nvPr/>
        </p:nvGrpSpPr>
        <p:grpSpPr>
          <a:xfrm>
            <a:off x="-2715260" y="-1185970"/>
            <a:ext cx="13801684" cy="5369675"/>
            <a:chOff x="0" y="0"/>
            <a:chExt cx="18402245" cy="7159567"/>
          </a:xfrm>
        </p:grpSpPr>
        <p:pic>
          <p:nvPicPr>
            <p:cNvPr id="6" name="Picture 6"/>
            <p:cNvPicPr>
              <a:picLocks noChangeAspect="1"/>
            </p:cNvPicPr>
            <p:nvPr/>
          </p:nvPicPr>
          <p:blipFill>
            <a:blip r:embed="rId2"/>
            <a:srcRect/>
            <a:stretch>
              <a:fillRect/>
            </a:stretch>
          </p:blipFill>
          <p:spPr>
            <a:xfrm rot="4823155">
              <a:off x="2159461" y="-1019690"/>
              <a:ext cx="5703346" cy="9198946"/>
            </a:xfrm>
            <a:prstGeom prst="rect">
              <a:avLst/>
            </a:prstGeom>
          </p:spPr>
        </p:pic>
        <p:pic>
          <p:nvPicPr>
            <p:cNvPr id="7" name="Picture 7"/>
            <p:cNvPicPr>
              <a:picLocks noChangeAspect="1"/>
            </p:cNvPicPr>
            <p:nvPr/>
          </p:nvPicPr>
          <p:blipFill>
            <a:blip r:embed="rId3"/>
            <a:srcRect t="27166" b="27166"/>
            <a:stretch>
              <a:fillRect/>
            </a:stretch>
          </p:blipFill>
          <p:spPr>
            <a:xfrm rot="-377258">
              <a:off x="2672597" y="1947752"/>
              <a:ext cx="5583131" cy="3834102"/>
            </a:xfrm>
            <a:prstGeom prst="rect">
              <a:avLst/>
            </a:prstGeom>
          </p:spPr>
        </p:pic>
        <p:pic>
          <p:nvPicPr>
            <p:cNvPr id="8" name="Picture 8"/>
            <p:cNvPicPr>
              <a:picLocks noChangeAspect="1"/>
            </p:cNvPicPr>
            <p:nvPr/>
          </p:nvPicPr>
          <p:blipFill>
            <a:blip r:embed="rId4"/>
            <a:srcRect/>
            <a:stretch>
              <a:fillRect/>
            </a:stretch>
          </p:blipFill>
          <p:spPr>
            <a:xfrm rot="5400000">
              <a:off x="13326932" y="1633790"/>
              <a:ext cx="4181974" cy="5466633"/>
            </a:xfrm>
            <a:prstGeom prst="rect">
              <a:avLst/>
            </a:prstGeom>
          </p:spPr>
        </p:pic>
        <p:pic>
          <p:nvPicPr>
            <p:cNvPr id="9" name="Picture 9"/>
            <p:cNvPicPr>
              <a:picLocks noChangeAspect="1"/>
            </p:cNvPicPr>
            <p:nvPr/>
          </p:nvPicPr>
          <p:blipFill>
            <a:blip r:embed="rId5"/>
            <a:srcRect t="24247" b="24247"/>
            <a:stretch>
              <a:fillRect/>
            </a:stretch>
          </p:blipFill>
          <p:spPr>
            <a:xfrm rot="128873">
              <a:off x="12307687" y="1739118"/>
              <a:ext cx="5441772" cy="3737027"/>
            </a:xfrm>
            <a:prstGeom prst="rect">
              <a:avLst/>
            </a:prstGeom>
          </p:spPr>
        </p:pic>
        <p:pic>
          <p:nvPicPr>
            <p:cNvPr id="10" name="Picture 10"/>
            <p:cNvPicPr>
              <a:picLocks noChangeAspect="1"/>
            </p:cNvPicPr>
            <p:nvPr/>
          </p:nvPicPr>
          <p:blipFill>
            <a:blip r:embed="rId6"/>
            <a:srcRect/>
            <a:stretch>
              <a:fillRect/>
            </a:stretch>
          </p:blipFill>
          <p:spPr>
            <a:xfrm rot="-176163">
              <a:off x="12902766" y="1204743"/>
              <a:ext cx="5473633" cy="1149463"/>
            </a:xfrm>
            <a:prstGeom prst="rect">
              <a:avLst/>
            </a:prstGeom>
          </p:spPr>
        </p:pic>
        <p:pic>
          <p:nvPicPr>
            <p:cNvPr id="11" name="Picture 11"/>
            <p:cNvPicPr>
              <a:picLocks noChangeAspect="1"/>
            </p:cNvPicPr>
            <p:nvPr/>
          </p:nvPicPr>
          <p:blipFill>
            <a:blip r:embed="rId7"/>
            <a:srcRect t="24247" b="24247"/>
            <a:stretch>
              <a:fillRect/>
            </a:stretch>
          </p:blipFill>
          <p:spPr>
            <a:xfrm rot="-7589">
              <a:off x="7442554" y="2105599"/>
              <a:ext cx="5360386" cy="3681137"/>
            </a:xfrm>
            <a:prstGeom prst="rect">
              <a:avLst/>
            </a:prstGeom>
          </p:spPr>
        </p:pic>
        <p:pic>
          <p:nvPicPr>
            <p:cNvPr id="12" name="Picture 12"/>
            <p:cNvPicPr>
              <a:picLocks noChangeAspect="1"/>
            </p:cNvPicPr>
            <p:nvPr/>
          </p:nvPicPr>
          <p:blipFill>
            <a:blip r:embed="rId6"/>
            <a:srcRect/>
            <a:stretch>
              <a:fillRect/>
            </a:stretch>
          </p:blipFill>
          <p:spPr>
            <a:xfrm rot="-354748">
              <a:off x="8148614" y="5344598"/>
              <a:ext cx="4267150" cy="896101"/>
            </a:xfrm>
            <a:prstGeom prst="rect">
              <a:avLst/>
            </a:prstGeom>
          </p:spPr>
        </p:pic>
      </p:grpSp>
      <p:grpSp>
        <p:nvGrpSpPr>
          <p:cNvPr id="13" name="Group 13"/>
          <p:cNvGrpSpPr/>
          <p:nvPr/>
        </p:nvGrpSpPr>
        <p:grpSpPr>
          <a:xfrm>
            <a:off x="3396925" y="4626145"/>
            <a:ext cx="2959750" cy="1130300"/>
            <a:chOff x="0" y="0"/>
            <a:chExt cx="3946333" cy="1507067"/>
          </a:xfrm>
        </p:grpSpPr>
        <p:sp>
          <p:nvSpPr>
            <p:cNvPr id="14" name="TextBox 14"/>
            <p:cNvSpPr txBox="1"/>
            <p:nvPr/>
          </p:nvSpPr>
          <p:spPr>
            <a:xfrm>
              <a:off x="0" y="-38100"/>
              <a:ext cx="3946333" cy="461433"/>
            </a:xfrm>
            <a:prstGeom prst="rect">
              <a:avLst/>
            </a:prstGeom>
          </p:spPr>
          <p:txBody>
            <a:bodyPr lIns="0" tIns="0" rIns="0" bIns="0" rtlCol="0" anchor="t">
              <a:spAutoFit/>
            </a:bodyPr>
            <a:lstStyle/>
            <a:p>
              <a:pPr algn="ctr">
                <a:lnSpc>
                  <a:spcPts val="2940"/>
                </a:lnSpc>
              </a:pPr>
              <a:r>
                <a:rPr lang="en-US" sz="2100" spc="210">
                  <a:solidFill>
                    <a:srgbClr val="645B53"/>
                  </a:solidFill>
                  <a:latin typeface="Poppins Light Bold"/>
                </a:rPr>
                <a:t>STANLEY ARMISEN</a:t>
              </a:r>
            </a:p>
          </p:txBody>
        </p:sp>
        <p:sp>
          <p:nvSpPr>
            <p:cNvPr id="15" name="TextBox 15"/>
            <p:cNvSpPr txBox="1"/>
            <p:nvPr/>
          </p:nvSpPr>
          <p:spPr>
            <a:xfrm>
              <a:off x="0" y="535517"/>
              <a:ext cx="3946333" cy="971550"/>
            </a:xfrm>
            <a:prstGeom prst="rect">
              <a:avLst/>
            </a:prstGeom>
          </p:spPr>
          <p:txBody>
            <a:bodyPr lIns="0" tIns="0" rIns="0" bIns="0" rtlCol="0" anchor="t">
              <a:spAutoFit/>
            </a:bodyPr>
            <a:lstStyle/>
            <a:p>
              <a:pPr algn="ctr">
                <a:lnSpc>
                  <a:spcPts val="3000"/>
                </a:lnSpc>
              </a:pPr>
              <a:r>
                <a:rPr lang="en-US" sz="2000" spc="20">
                  <a:solidFill>
                    <a:srgbClr val="645B53"/>
                  </a:solidFill>
                  <a:latin typeface="Poppins Light"/>
                </a:rPr>
                <a:t>Purchasing Coordinator</a:t>
              </a:r>
            </a:p>
          </p:txBody>
        </p:sp>
      </p:grpSp>
      <p:grpSp>
        <p:nvGrpSpPr>
          <p:cNvPr id="16" name="Group 16"/>
          <p:cNvGrpSpPr/>
          <p:nvPr/>
        </p:nvGrpSpPr>
        <p:grpSpPr>
          <a:xfrm>
            <a:off x="6464416" y="4626145"/>
            <a:ext cx="2959750" cy="749300"/>
            <a:chOff x="0" y="0"/>
            <a:chExt cx="3946333" cy="999067"/>
          </a:xfrm>
        </p:grpSpPr>
        <p:sp>
          <p:nvSpPr>
            <p:cNvPr id="17" name="TextBox 17"/>
            <p:cNvSpPr txBox="1"/>
            <p:nvPr/>
          </p:nvSpPr>
          <p:spPr>
            <a:xfrm>
              <a:off x="0" y="-38100"/>
              <a:ext cx="3946333" cy="461433"/>
            </a:xfrm>
            <a:prstGeom prst="rect">
              <a:avLst/>
            </a:prstGeom>
          </p:spPr>
          <p:txBody>
            <a:bodyPr lIns="0" tIns="0" rIns="0" bIns="0" rtlCol="0" anchor="t">
              <a:spAutoFit/>
            </a:bodyPr>
            <a:lstStyle/>
            <a:p>
              <a:pPr algn="ctr">
                <a:lnSpc>
                  <a:spcPts val="2940"/>
                </a:lnSpc>
              </a:pPr>
              <a:r>
                <a:rPr lang="en-US" sz="2100" spc="210">
                  <a:solidFill>
                    <a:srgbClr val="645B53"/>
                  </a:solidFill>
                  <a:latin typeface="Poppins Light Bold"/>
                </a:rPr>
                <a:t>PAISLEY ARCHER</a:t>
              </a:r>
            </a:p>
          </p:txBody>
        </p:sp>
        <p:sp>
          <p:nvSpPr>
            <p:cNvPr id="18" name="TextBox 18"/>
            <p:cNvSpPr txBox="1"/>
            <p:nvPr/>
          </p:nvSpPr>
          <p:spPr>
            <a:xfrm>
              <a:off x="0" y="535517"/>
              <a:ext cx="3946333" cy="463550"/>
            </a:xfrm>
            <a:prstGeom prst="rect">
              <a:avLst/>
            </a:prstGeom>
          </p:spPr>
          <p:txBody>
            <a:bodyPr lIns="0" tIns="0" rIns="0" bIns="0" rtlCol="0" anchor="t">
              <a:spAutoFit/>
            </a:bodyPr>
            <a:lstStyle/>
            <a:p>
              <a:pPr algn="ctr">
                <a:lnSpc>
                  <a:spcPts val="3000"/>
                </a:lnSpc>
              </a:pPr>
              <a:r>
                <a:rPr lang="en-US" sz="2000" spc="20">
                  <a:solidFill>
                    <a:srgbClr val="645B53"/>
                  </a:solidFill>
                  <a:latin typeface="Poppins Light"/>
                </a:rPr>
                <a:t>Floral Designer</a:t>
              </a:r>
            </a:p>
          </p:txBody>
        </p:sp>
      </p:grpSp>
      <p:pic>
        <p:nvPicPr>
          <p:cNvPr id="19" name="Picture 19"/>
          <p:cNvPicPr>
            <a:picLocks noChangeAspect="1"/>
          </p:cNvPicPr>
          <p:nvPr/>
        </p:nvPicPr>
        <p:blipFill>
          <a:blip r:embed="rId8"/>
          <a:srcRect/>
          <a:stretch>
            <a:fillRect/>
          </a:stretch>
        </p:blipFill>
        <p:spPr>
          <a:xfrm>
            <a:off x="4509229" y="6852569"/>
            <a:ext cx="5416919" cy="1056299"/>
          </a:xfrm>
          <a:prstGeom prst="rect">
            <a:avLst/>
          </a:prstGeom>
        </p:spPr>
      </p:pic>
      <p:pic>
        <p:nvPicPr>
          <p:cNvPr id="20" name="Picture 20"/>
          <p:cNvPicPr>
            <a:picLocks noChangeAspect="1"/>
          </p:cNvPicPr>
          <p:nvPr/>
        </p:nvPicPr>
        <p:blipFill>
          <a:blip r:embed="rId9"/>
          <a:srcRect/>
          <a:stretch>
            <a:fillRect/>
          </a:stretch>
        </p:blipFill>
        <p:spPr>
          <a:xfrm rot="259866">
            <a:off x="-141357" y="6811491"/>
            <a:ext cx="4797229" cy="1007418"/>
          </a:xfrm>
          <a:prstGeom prst="rect">
            <a:avLst/>
          </a:prstGeom>
        </p:spPr>
      </p:pic>
      <p:grpSp>
        <p:nvGrpSpPr>
          <p:cNvPr id="21" name="Group 21"/>
          <p:cNvGrpSpPr/>
          <p:nvPr/>
        </p:nvGrpSpPr>
        <p:grpSpPr>
          <a:xfrm>
            <a:off x="-2715260" y="2506458"/>
            <a:ext cx="13801684" cy="5369675"/>
            <a:chOff x="0" y="0"/>
            <a:chExt cx="18402245" cy="7159567"/>
          </a:xfrm>
        </p:grpSpPr>
        <p:pic>
          <p:nvPicPr>
            <p:cNvPr id="22" name="Picture 22"/>
            <p:cNvPicPr>
              <a:picLocks noChangeAspect="1"/>
            </p:cNvPicPr>
            <p:nvPr/>
          </p:nvPicPr>
          <p:blipFill>
            <a:blip r:embed="rId2"/>
            <a:srcRect/>
            <a:stretch>
              <a:fillRect/>
            </a:stretch>
          </p:blipFill>
          <p:spPr>
            <a:xfrm rot="4823155">
              <a:off x="2159461" y="-1019690"/>
              <a:ext cx="5703346" cy="9198946"/>
            </a:xfrm>
            <a:prstGeom prst="rect">
              <a:avLst/>
            </a:prstGeom>
          </p:spPr>
        </p:pic>
        <p:pic>
          <p:nvPicPr>
            <p:cNvPr id="23" name="Picture 23"/>
            <p:cNvPicPr>
              <a:picLocks noChangeAspect="1"/>
            </p:cNvPicPr>
            <p:nvPr/>
          </p:nvPicPr>
          <p:blipFill>
            <a:blip r:embed="rId10"/>
            <a:srcRect t="4218" b="4218"/>
            <a:stretch>
              <a:fillRect/>
            </a:stretch>
          </p:blipFill>
          <p:spPr>
            <a:xfrm rot="-377258">
              <a:off x="2672597" y="1947752"/>
              <a:ext cx="5583131" cy="3834102"/>
            </a:xfrm>
            <a:prstGeom prst="rect">
              <a:avLst/>
            </a:prstGeom>
          </p:spPr>
        </p:pic>
        <p:pic>
          <p:nvPicPr>
            <p:cNvPr id="24" name="Picture 24"/>
            <p:cNvPicPr>
              <a:picLocks noChangeAspect="1"/>
            </p:cNvPicPr>
            <p:nvPr/>
          </p:nvPicPr>
          <p:blipFill>
            <a:blip r:embed="rId4"/>
            <a:srcRect/>
            <a:stretch>
              <a:fillRect/>
            </a:stretch>
          </p:blipFill>
          <p:spPr>
            <a:xfrm rot="5400000">
              <a:off x="13326932" y="1633790"/>
              <a:ext cx="4181974" cy="5466633"/>
            </a:xfrm>
            <a:prstGeom prst="rect">
              <a:avLst/>
            </a:prstGeom>
          </p:spPr>
        </p:pic>
        <p:pic>
          <p:nvPicPr>
            <p:cNvPr id="25" name="Picture 25"/>
            <p:cNvPicPr>
              <a:picLocks noChangeAspect="1"/>
            </p:cNvPicPr>
            <p:nvPr/>
          </p:nvPicPr>
          <p:blipFill>
            <a:blip r:embed="rId11"/>
            <a:srcRect t="24247" b="24247"/>
            <a:stretch>
              <a:fillRect/>
            </a:stretch>
          </p:blipFill>
          <p:spPr>
            <a:xfrm rot="128873">
              <a:off x="12307687" y="1739118"/>
              <a:ext cx="5441772" cy="3737027"/>
            </a:xfrm>
            <a:prstGeom prst="rect">
              <a:avLst/>
            </a:prstGeom>
          </p:spPr>
        </p:pic>
        <p:pic>
          <p:nvPicPr>
            <p:cNvPr id="26" name="Picture 26"/>
            <p:cNvPicPr>
              <a:picLocks noChangeAspect="1"/>
            </p:cNvPicPr>
            <p:nvPr/>
          </p:nvPicPr>
          <p:blipFill>
            <a:blip r:embed="rId6"/>
            <a:srcRect/>
            <a:stretch>
              <a:fillRect/>
            </a:stretch>
          </p:blipFill>
          <p:spPr>
            <a:xfrm rot="-176163">
              <a:off x="12902766" y="1204743"/>
              <a:ext cx="5473633" cy="1149463"/>
            </a:xfrm>
            <a:prstGeom prst="rect">
              <a:avLst/>
            </a:prstGeom>
          </p:spPr>
        </p:pic>
        <p:pic>
          <p:nvPicPr>
            <p:cNvPr id="27" name="Picture 27"/>
            <p:cNvPicPr>
              <a:picLocks noChangeAspect="1"/>
            </p:cNvPicPr>
            <p:nvPr/>
          </p:nvPicPr>
          <p:blipFill>
            <a:blip r:embed="rId12"/>
            <a:srcRect t="16049" b="16049"/>
            <a:stretch>
              <a:fillRect/>
            </a:stretch>
          </p:blipFill>
          <p:spPr>
            <a:xfrm rot="-7589">
              <a:off x="7442554" y="2105599"/>
              <a:ext cx="5360386" cy="3681137"/>
            </a:xfrm>
            <a:prstGeom prst="rect">
              <a:avLst/>
            </a:prstGeom>
          </p:spPr>
        </p:pic>
        <p:pic>
          <p:nvPicPr>
            <p:cNvPr id="28" name="Picture 28"/>
            <p:cNvPicPr>
              <a:picLocks noChangeAspect="1"/>
            </p:cNvPicPr>
            <p:nvPr/>
          </p:nvPicPr>
          <p:blipFill>
            <a:blip r:embed="rId6"/>
            <a:srcRect/>
            <a:stretch>
              <a:fillRect/>
            </a:stretch>
          </p:blipFill>
          <p:spPr>
            <a:xfrm rot="-354748">
              <a:off x="8148614" y="5344598"/>
              <a:ext cx="4267150" cy="896101"/>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753600" cy="7315200"/>
            <a:chOff x="0" y="0"/>
            <a:chExt cx="13004800" cy="9753600"/>
          </a:xfrm>
        </p:grpSpPr>
        <p:pic>
          <p:nvPicPr>
            <p:cNvPr id="3" name="Picture 3"/>
            <p:cNvPicPr>
              <a:picLocks noChangeAspect="1"/>
            </p:cNvPicPr>
            <p:nvPr/>
          </p:nvPicPr>
          <p:blipFill>
            <a:blip r:embed="rId2"/>
            <a:srcRect l="329" r="329"/>
            <a:stretch>
              <a:fillRect/>
            </a:stretch>
          </p:blipFill>
          <p:spPr>
            <a:xfrm>
              <a:off x="0" y="0"/>
              <a:ext cx="4250267" cy="3208867"/>
            </a:xfrm>
            <a:prstGeom prst="rect">
              <a:avLst/>
            </a:prstGeom>
          </p:spPr>
        </p:pic>
        <p:pic>
          <p:nvPicPr>
            <p:cNvPr id="4" name="Picture 4"/>
            <p:cNvPicPr>
              <a:picLocks noChangeAspect="1"/>
            </p:cNvPicPr>
            <p:nvPr/>
          </p:nvPicPr>
          <p:blipFill>
            <a:blip r:embed="rId3"/>
            <a:srcRect t="21688" b="21688"/>
            <a:stretch>
              <a:fillRect/>
            </a:stretch>
          </p:blipFill>
          <p:spPr>
            <a:xfrm>
              <a:off x="4377267" y="0"/>
              <a:ext cx="4250267" cy="3208867"/>
            </a:xfrm>
            <a:prstGeom prst="rect">
              <a:avLst/>
            </a:prstGeom>
          </p:spPr>
        </p:pic>
        <p:pic>
          <p:nvPicPr>
            <p:cNvPr id="5" name="Picture 5"/>
            <p:cNvPicPr>
              <a:picLocks noChangeAspect="1"/>
            </p:cNvPicPr>
            <p:nvPr/>
          </p:nvPicPr>
          <p:blipFill>
            <a:blip r:embed="rId4"/>
            <a:srcRect t="21688" b="21688"/>
            <a:stretch>
              <a:fillRect/>
            </a:stretch>
          </p:blipFill>
          <p:spPr>
            <a:xfrm>
              <a:off x="8754533" y="0"/>
              <a:ext cx="4250267" cy="3208867"/>
            </a:xfrm>
            <a:prstGeom prst="rect">
              <a:avLst/>
            </a:prstGeom>
          </p:spPr>
        </p:pic>
        <p:pic>
          <p:nvPicPr>
            <p:cNvPr id="6" name="Picture 6"/>
            <p:cNvPicPr>
              <a:picLocks noChangeAspect="1"/>
            </p:cNvPicPr>
            <p:nvPr/>
          </p:nvPicPr>
          <p:blipFill>
            <a:blip r:embed="rId5"/>
            <a:srcRect t="17100" b="17100"/>
            <a:stretch>
              <a:fillRect/>
            </a:stretch>
          </p:blipFill>
          <p:spPr>
            <a:xfrm>
              <a:off x="0" y="3335867"/>
              <a:ext cx="13004800" cy="6417733"/>
            </a:xfrm>
            <a:prstGeom prst="rect">
              <a:avLst/>
            </a:prstGeom>
          </p:spPr>
        </p:pic>
      </p:grpSp>
      <p:pic>
        <p:nvPicPr>
          <p:cNvPr id="7" name="Picture 7"/>
          <p:cNvPicPr>
            <a:picLocks noChangeAspect="1"/>
          </p:cNvPicPr>
          <p:nvPr/>
        </p:nvPicPr>
        <p:blipFill>
          <a:blip r:embed="rId6"/>
          <a:srcRect/>
          <a:stretch>
            <a:fillRect/>
          </a:stretch>
        </p:blipFill>
        <p:spPr>
          <a:xfrm>
            <a:off x="4509229" y="6852569"/>
            <a:ext cx="5416919" cy="10562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67360" y="1098681"/>
            <a:ext cx="20320" cy="6827520"/>
          </a:xfrm>
          <a:prstGeom prst="rect">
            <a:avLst/>
          </a:prstGeom>
          <a:solidFill>
            <a:srgbClr val="050524"/>
          </a:solidFill>
        </p:spPr>
      </p:sp>
      <p:sp>
        <p:nvSpPr>
          <p:cNvPr id="3" name="AutoShape 3"/>
          <p:cNvSpPr/>
          <p:nvPr/>
        </p:nvSpPr>
        <p:spPr>
          <a:xfrm>
            <a:off x="50800" y="-459618"/>
            <a:ext cx="1361440" cy="1846580"/>
          </a:xfrm>
          <a:prstGeom prst="rect">
            <a:avLst/>
          </a:prstGeom>
          <a:solidFill>
            <a:srgbClr val="F4BC33"/>
          </a:solidFill>
        </p:spPr>
      </p:sp>
      <p:sp>
        <p:nvSpPr>
          <p:cNvPr id="4" name="AutoShape 4"/>
          <p:cNvSpPr/>
          <p:nvPr/>
        </p:nvSpPr>
        <p:spPr>
          <a:xfrm>
            <a:off x="9519920" y="-459618"/>
            <a:ext cx="772160" cy="8170007"/>
          </a:xfrm>
          <a:prstGeom prst="rect">
            <a:avLst/>
          </a:prstGeom>
          <a:solidFill>
            <a:srgbClr val="F4BC33"/>
          </a:solidFill>
        </p:spPr>
      </p:sp>
      <p:grpSp>
        <p:nvGrpSpPr>
          <p:cNvPr id="5" name="Group 5"/>
          <p:cNvGrpSpPr>
            <a:grpSpLocks noChangeAspect="1"/>
          </p:cNvGrpSpPr>
          <p:nvPr/>
        </p:nvGrpSpPr>
        <p:grpSpPr>
          <a:xfrm>
            <a:off x="5181584" y="1613705"/>
            <a:ext cx="4023376" cy="4023360"/>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alphaModFix amt="94000"/>
              </a:blip>
              <a:stretch>
                <a:fillRect r="-9506"/>
              </a:stretch>
            </a:blipFill>
          </p:spPr>
        </p:sp>
      </p:grpSp>
      <p:sp>
        <p:nvSpPr>
          <p:cNvPr id="7" name="TextBox 7"/>
          <p:cNvSpPr txBox="1"/>
          <p:nvPr/>
        </p:nvSpPr>
        <p:spPr>
          <a:xfrm>
            <a:off x="969738" y="1896928"/>
            <a:ext cx="6896010" cy="5303972"/>
          </a:xfrm>
          <a:prstGeom prst="rect">
            <a:avLst/>
          </a:prstGeom>
        </p:spPr>
        <p:txBody>
          <a:bodyPr lIns="0" tIns="0" rIns="0" bIns="0" rtlCol="0" anchor="t">
            <a:spAutoFit/>
          </a:bodyPr>
          <a:lstStyle/>
          <a:p>
            <a:pPr>
              <a:lnSpc>
                <a:spcPts val="2286"/>
              </a:lnSpc>
            </a:pPr>
            <a:r>
              <a:rPr lang="en-US" sz="1299" spc="129">
                <a:solidFill>
                  <a:srgbClr val="050524"/>
                </a:solidFill>
                <a:latin typeface="Poppins Light Bold"/>
              </a:rPr>
              <a:t>2 auxiliares</a:t>
            </a:r>
            <a:r>
              <a:rPr lang="en-US" sz="1299" spc="129">
                <a:solidFill>
                  <a:srgbClr val="050524"/>
                </a:solidFill>
                <a:latin typeface="Poppins Light"/>
              </a:rPr>
              <a:t> en Infantil.</a:t>
            </a:r>
          </a:p>
          <a:p>
            <a:pPr>
              <a:lnSpc>
                <a:spcPts val="2286"/>
              </a:lnSpc>
            </a:pPr>
            <a:r>
              <a:rPr lang="en-US" sz="1299" spc="129">
                <a:solidFill>
                  <a:srgbClr val="050524"/>
                </a:solidFill>
                <a:latin typeface="Poppins Light Bold"/>
              </a:rPr>
              <a:t>2 monitoras de comedor</a:t>
            </a:r>
            <a:r>
              <a:rPr lang="en-US" sz="1299" spc="129">
                <a:solidFill>
                  <a:srgbClr val="050524"/>
                </a:solidFill>
                <a:latin typeface="Poppins Light"/>
              </a:rPr>
              <a:t> en 3 años por clase. </a:t>
            </a:r>
          </a:p>
          <a:p>
            <a:pPr>
              <a:lnSpc>
                <a:spcPts val="1611"/>
              </a:lnSpc>
            </a:pPr>
            <a:r>
              <a:rPr lang="en-US" sz="1299" spc="129">
                <a:solidFill>
                  <a:srgbClr val="050524"/>
                </a:solidFill>
                <a:latin typeface="Poppins Light"/>
              </a:rPr>
              <a:t>En 4 y 5 años </a:t>
            </a:r>
            <a:r>
              <a:rPr lang="en-US" sz="1299" spc="129">
                <a:solidFill>
                  <a:srgbClr val="050524"/>
                </a:solidFill>
                <a:latin typeface="Poppins Light Bold"/>
              </a:rPr>
              <a:t>una monitora</a:t>
            </a:r>
            <a:r>
              <a:rPr lang="en-US" sz="1299" spc="129">
                <a:solidFill>
                  <a:srgbClr val="050524"/>
                </a:solidFill>
                <a:latin typeface="Poppins Light"/>
              </a:rPr>
              <a:t> por clase.</a:t>
            </a:r>
          </a:p>
          <a:p>
            <a:pPr>
              <a:lnSpc>
                <a:spcPts val="2286"/>
              </a:lnSpc>
            </a:pPr>
            <a:r>
              <a:rPr lang="en-US" sz="1299" spc="129">
                <a:solidFill>
                  <a:srgbClr val="050524"/>
                </a:solidFill>
                <a:latin typeface="Poppins Light Bold"/>
              </a:rPr>
              <a:t>Profesora de psicomotricidad.</a:t>
            </a:r>
          </a:p>
          <a:p>
            <a:pPr>
              <a:lnSpc>
                <a:spcPts val="2000"/>
              </a:lnSpc>
            </a:pPr>
            <a:r>
              <a:rPr lang="en-US" sz="1136" spc="113">
                <a:solidFill>
                  <a:srgbClr val="F4BC33"/>
                </a:solidFill>
                <a:latin typeface="Poppins Light Bold"/>
              </a:rPr>
              <a:t>1 sesión a la semana.</a:t>
            </a:r>
          </a:p>
          <a:p>
            <a:pPr>
              <a:lnSpc>
                <a:spcPts val="2286"/>
              </a:lnSpc>
            </a:pPr>
            <a:r>
              <a:rPr lang="en-US" sz="1299" spc="129">
                <a:solidFill>
                  <a:srgbClr val="050524"/>
                </a:solidFill>
                <a:latin typeface="Poppins Light Bold"/>
              </a:rPr>
              <a:t>Profesora de inglés.</a:t>
            </a:r>
          </a:p>
          <a:p>
            <a:pPr>
              <a:lnSpc>
                <a:spcPts val="2000"/>
              </a:lnSpc>
            </a:pPr>
            <a:r>
              <a:rPr lang="en-US" sz="1136" spc="113">
                <a:solidFill>
                  <a:srgbClr val="F4BC33"/>
                </a:solidFill>
                <a:latin typeface="Poppins Light Bold"/>
              </a:rPr>
              <a:t>3 sesiones semanales en 3años. </a:t>
            </a:r>
          </a:p>
          <a:p>
            <a:pPr>
              <a:lnSpc>
                <a:spcPts val="2000"/>
              </a:lnSpc>
            </a:pPr>
            <a:r>
              <a:rPr lang="en-US" sz="1136" spc="113">
                <a:solidFill>
                  <a:srgbClr val="F4BC33"/>
                </a:solidFill>
                <a:latin typeface="Poppins Light Bold"/>
              </a:rPr>
              <a:t>4 sesiones semanales en 4años. </a:t>
            </a:r>
          </a:p>
          <a:p>
            <a:pPr>
              <a:lnSpc>
                <a:spcPts val="2000"/>
              </a:lnSpc>
            </a:pPr>
            <a:r>
              <a:rPr lang="en-US" sz="1136" spc="113">
                <a:solidFill>
                  <a:srgbClr val="F4BC33"/>
                </a:solidFill>
                <a:latin typeface="Poppins Light Bold"/>
              </a:rPr>
              <a:t>5 sesiones semanales en 5años.</a:t>
            </a:r>
          </a:p>
          <a:p>
            <a:pPr>
              <a:lnSpc>
                <a:spcPts val="2286"/>
              </a:lnSpc>
            </a:pPr>
            <a:r>
              <a:rPr lang="en-US" sz="1299" spc="129">
                <a:solidFill>
                  <a:srgbClr val="050524"/>
                </a:solidFill>
                <a:latin typeface="Poppins Light Bold"/>
              </a:rPr>
              <a:t>Profesora de religión.</a:t>
            </a:r>
            <a:r>
              <a:rPr lang="en-US" sz="1299" spc="129">
                <a:solidFill>
                  <a:srgbClr val="050524"/>
                </a:solidFill>
                <a:latin typeface="Poppins Light"/>
              </a:rPr>
              <a:t> </a:t>
            </a:r>
          </a:p>
          <a:p>
            <a:pPr>
              <a:lnSpc>
                <a:spcPts val="2000"/>
              </a:lnSpc>
            </a:pPr>
            <a:r>
              <a:rPr lang="en-US" sz="1136" spc="113">
                <a:solidFill>
                  <a:srgbClr val="F4BC33"/>
                </a:solidFill>
                <a:latin typeface="Poppins Light Bold"/>
              </a:rPr>
              <a:t>2 sesiones a la semana.</a:t>
            </a:r>
            <a:r>
              <a:rPr lang="en-US" sz="1136" spc="113">
                <a:solidFill>
                  <a:srgbClr val="050524"/>
                </a:solidFill>
                <a:latin typeface="Poppins Light"/>
              </a:rPr>
              <a:t> </a:t>
            </a:r>
          </a:p>
          <a:p>
            <a:pPr>
              <a:lnSpc>
                <a:spcPts val="2286"/>
              </a:lnSpc>
            </a:pPr>
            <a:r>
              <a:rPr lang="en-US" sz="1299" spc="129">
                <a:solidFill>
                  <a:srgbClr val="050524"/>
                </a:solidFill>
                <a:latin typeface="Poppins Light Bold"/>
              </a:rPr>
              <a:t>Profesoras de apoyo</a:t>
            </a:r>
            <a:r>
              <a:rPr lang="en-US" sz="1299" spc="129">
                <a:solidFill>
                  <a:srgbClr val="050524"/>
                </a:solidFill>
                <a:latin typeface="Poppins Light"/>
              </a:rPr>
              <a:t>.</a:t>
            </a:r>
          </a:p>
          <a:p>
            <a:pPr>
              <a:lnSpc>
                <a:spcPts val="2064"/>
              </a:lnSpc>
            </a:pPr>
            <a:r>
              <a:rPr lang="en-US" sz="1299" spc="129">
                <a:solidFill>
                  <a:srgbClr val="050524"/>
                </a:solidFill>
                <a:latin typeface="Poppins Light Bold"/>
              </a:rPr>
              <a:t>Profesora de música.</a:t>
            </a:r>
            <a:r>
              <a:rPr lang="en-US" sz="1299" spc="129">
                <a:solidFill>
                  <a:srgbClr val="050524"/>
                </a:solidFill>
                <a:latin typeface="Poppins Light"/>
              </a:rPr>
              <a:t> </a:t>
            </a:r>
          </a:p>
          <a:p>
            <a:pPr>
              <a:lnSpc>
                <a:spcPts val="2000"/>
              </a:lnSpc>
            </a:pPr>
            <a:r>
              <a:rPr lang="en-US" sz="1136" spc="113">
                <a:solidFill>
                  <a:srgbClr val="F4BC33"/>
                </a:solidFill>
                <a:latin typeface="Poppins Light Bold"/>
              </a:rPr>
              <a:t>1 sesión a la semana en 5 años.</a:t>
            </a:r>
            <a:r>
              <a:rPr lang="en-US" sz="1136" spc="113">
                <a:solidFill>
                  <a:srgbClr val="050524"/>
                </a:solidFill>
                <a:latin typeface="Poppins Light"/>
              </a:rPr>
              <a:t> </a:t>
            </a:r>
          </a:p>
          <a:p>
            <a:pPr>
              <a:lnSpc>
                <a:spcPts val="2000"/>
              </a:lnSpc>
            </a:pPr>
            <a:r>
              <a:rPr lang="en-US" sz="1136" u="sng" spc="113">
                <a:solidFill>
                  <a:srgbClr val="050524"/>
                </a:solidFill>
                <a:latin typeface="Poppins Light"/>
              </a:rPr>
              <a:t>https://1drv.ms/u/s!Ao5eOGGYjnacoVHhXlskuEd1jmxZ</a:t>
            </a:r>
          </a:p>
          <a:p>
            <a:pPr>
              <a:lnSpc>
                <a:spcPts val="2286"/>
              </a:lnSpc>
            </a:pPr>
            <a:r>
              <a:rPr lang="en-US" sz="1299" spc="129">
                <a:solidFill>
                  <a:srgbClr val="050524"/>
                </a:solidFill>
                <a:latin typeface="Poppins Light Bold"/>
              </a:rPr>
              <a:t>Profesora especialista en Pedagogía Terapéutica</a:t>
            </a:r>
            <a:r>
              <a:rPr lang="en-US" sz="1299" spc="129">
                <a:solidFill>
                  <a:srgbClr val="050524"/>
                </a:solidFill>
                <a:latin typeface="Poppins Light"/>
              </a:rPr>
              <a:t>.</a:t>
            </a:r>
          </a:p>
          <a:p>
            <a:pPr>
              <a:lnSpc>
                <a:spcPts val="2286"/>
              </a:lnSpc>
            </a:pPr>
            <a:r>
              <a:rPr lang="en-US" sz="1299" spc="129">
                <a:solidFill>
                  <a:srgbClr val="050524"/>
                </a:solidFill>
                <a:latin typeface="Poppins Light Bold"/>
              </a:rPr>
              <a:t>Profesora especialista en Audición y Lenguaje</a:t>
            </a:r>
            <a:r>
              <a:rPr lang="en-US" sz="1299" spc="129">
                <a:solidFill>
                  <a:srgbClr val="050524"/>
                </a:solidFill>
                <a:latin typeface="Poppins Light"/>
              </a:rPr>
              <a:t>.</a:t>
            </a:r>
          </a:p>
          <a:p>
            <a:pPr>
              <a:lnSpc>
                <a:spcPts val="2286"/>
              </a:lnSpc>
            </a:pPr>
            <a:r>
              <a:rPr lang="en-US" sz="1299" spc="129">
                <a:solidFill>
                  <a:srgbClr val="050524"/>
                </a:solidFill>
                <a:latin typeface="Poppins Light"/>
              </a:rPr>
              <a:t>Los alumnos que no elijan Religión podrán optar por </a:t>
            </a:r>
            <a:r>
              <a:rPr lang="en-US" sz="1299" spc="129">
                <a:solidFill>
                  <a:srgbClr val="050524"/>
                </a:solidFill>
                <a:latin typeface="Poppins Light Bold"/>
              </a:rPr>
              <a:t>Valores</a:t>
            </a:r>
            <a:r>
              <a:rPr lang="en-US" sz="1299" spc="129">
                <a:solidFill>
                  <a:srgbClr val="050524"/>
                </a:solidFill>
                <a:latin typeface="Poppins Light"/>
              </a:rPr>
              <a:t>,</a:t>
            </a:r>
          </a:p>
          <a:p>
            <a:pPr>
              <a:lnSpc>
                <a:spcPts val="1351"/>
              </a:lnSpc>
            </a:pPr>
            <a:r>
              <a:rPr lang="en-US" sz="1299" spc="129">
                <a:solidFill>
                  <a:srgbClr val="050524"/>
                </a:solidFill>
                <a:latin typeface="Poppins Light"/>
              </a:rPr>
              <a:t>la tutora es la encargada de la asignatura. </a:t>
            </a:r>
          </a:p>
          <a:p>
            <a:pPr>
              <a:lnSpc>
                <a:spcPts val="2663"/>
              </a:lnSpc>
            </a:pPr>
            <a:r>
              <a:rPr lang="en-US" sz="1299" spc="129">
                <a:solidFill>
                  <a:srgbClr val="050524"/>
                </a:solidFill>
                <a:latin typeface="Poppins Light Bold"/>
              </a:rPr>
              <a:t>Periodo de Adaptación</a:t>
            </a:r>
            <a:r>
              <a:rPr lang="en-US" sz="1299" spc="129">
                <a:solidFill>
                  <a:srgbClr val="050524"/>
                </a:solidFill>
                <a:latin typeface="Poppins Light"/>
              </a:rPr>
              <a:t> los 5 primeros días de curso en 3 años.</a:t>
            </a:r>
          </a:p>
        </p:txBody>
      </p:sp>
      <p:pic>
        <p:nvPicPr>
          <p:cNvPr id="8" name="Picture 8"/>
          <p:cNvPicPr>
            <a:picLocks noChangeAspect="1"/>
          </p:cNvPicPr>
          <p:nvPr/>
        </p:nvPicPr>
        <p:blipFill>
          <a:blip r:embed="rId3"/>
          <a:srcRect/>
          <a:stretch>
            <a:fillRect/>
          </a:stretch>
        </p:blipFill>
        <p:spPr>
          <a:xfrm>
            <a:off x="8372823" y="162560"/>
            <a:ext cx="832137" cy="941270"/>
          </a:xfrm>
          <a:prstGeom prst="rect">
            <a:avLst/>
          </a:prstGeom>
        </p:spPr>
      </p:pic>
      <p:sp>
        <p:nvSpPr>
          <p:cNvPr id="9" name="TextBox 9"/>
          <p:cNvSpPr txBox="1"/>
          <p:nvPr/>
        </p:nvSpPr>
        <p:spPr>
          <a:xfrm>
            <a:off x="969738" y="501772"/>
            <a:ext cx="6896010" cy="1417320"/>
          </a:xfrm>
          <a:prstGeom prst="rect">
            <a:avLst/>
          </a:prstGeom>
        </p:spPr>
        <p:txBody>
          <a:bodyPr lIns="0" tIns="0" rIns="0" bIns="0" rtlCol="0" anchor="t">
            <a:spAutoFit/>
          </a:bodyPr>
          <a:lstStyle/>
          <a:p>
            <a:pPr>
              <a:lnSpc>
                <a:spcPts val="5500"/>
              </a:lnSpc>
            </a:pPr>
            <a:r>
              <a:rPr lang="en-US" sz="5000" spc="45">
                <a:solidFill>
                  <a:srgbClr val="050524"/>
                </a:solidFill>
                <a:latin typeface="Montserrat Classic Bold"/>
              </a:rPr>
              <a:t>Datos de </a:t>
            </a:r>
          </a:p>
          <a:p>
            <a:pPr>
              <a:lnSpc>
                <a:spcPts val="5500"/>
              </a:lnSpc>
            </a:pPr>
            <a:r>
              <a:rPr lang="en-US" sz="5000" spc="45">
                <a:solidFill>
                  <a:srgbClr val="050524"/>
                </a:solidFill>
                <a:latin typeface="Montserrat Classic Bold"/>
              </a:rPr>
              <a:t>Interés en Infantil</a:t>
            </a:r>
          </a:p>
        </p:txBody>
      </p:sp>
    </p:spTree>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0836" y="1626755"/>
            <a:ext cx="9936948" cy="5819032"/>
            <a:chOff x="0" y="0"/>
            <a:chExt cx="13249264" cy="7758709"/>
          </a:xfrm>
        </p:grpSpPr>
        <p:sp>
          <p:nvSpPr>
            <p:cNvPr id="3" name="AutoShape 3"/>
            <p:cNvSpPr/>
            <p:nvPr/>
          </p:nvSpPr>
          <p:spPr>
            <a:xfrm>
              <a:off x="0" y="0"/>
              <a:ext cx="13249264" cy="7758709"/>
            </a:xfrm>
            <a:prstGeom prst="rect">
              <a:avLst/>
            </a:prstGeom>
            <a:solidFill>
              <a:srgbClr val="FFFFFF"/>
            </a:solidFill>
          </p:spPr>
        </p:sp>
      </p:grpSp>
      <p:grpSp>
        <p:nvGrpSpPr>
          <p:cNvPr id="4" name="Group 4"/>
          <p:cNvGrpSpPr/>
          <p:nvPr/>
        </p:nvGrpSpPr>
        <p:grpSpPr>
          <a:xfrm>
            <a:off x="0" y="1156558"/>
            <a:ext cx="9753600" cy="2939752"/>
            <a:chOff x="0" y="0"/>
            <a:chExt cx="13004800" cy="3919669"/>
          </a:xfrm>
        </p:grpSpPr>
        <p:pic>
          <p:nvPicPr>
            <p:cNvPr id="5" name="Picture 5"/>
            <p:cNvPicPr>
              <a:picLocks noChangeAspect="1"/>
            </p:cNvPicPr>
            <p:nvPr/>
          </p:nvPicPr>
          <p:blipFill>
            <a:blip r:embed="rId2"/>
            <a:srcRect t="5919" b="5919"/>
            <a:stretch>
              <a:fillRect/>
            </a:stretch>
          </p:blipFill>
          <p:spPr>
            <a:xfrm>
              <a:off x="0" y="0"/>
              <a:ext cx="13004800" cy="3919669"/>
            </a:xfrm>
            <a:prstGeom prst="rect">
              <a:avLst/>
            </a:prstGeom>
          </p:spPr>
        </p:pic>
      </p:grpSp>
      <p:grpSp>
        <p:nvGrpSpPr>
          <p:cNvPr id="6" name="Group 6"/>
          <p:cNvGrpSpPr>
            <a:grpSpLocks noChangeAspect="1"/>
          </p:cNvGrpSpPr>
          <p:nvPr/>
        </p:nvGrpSpPr>
        <p:grpSpPr>
          <a:xfrm>
            <a:off x="544167" y="411859"/>
            <a:ext cx="722683" cy="639322"/>
            <a:chOff x="0" y="0"/>
            <a:chExt cx="5712460" cy="4405630"/>
          </a:xfrm>
        </p:grpSpPr>
        <p:sp>
          <p:nvSpPr>
            <p:cNvPr id="7" name="Freeform 7"/>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 name="Freeform 8"/>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9" name="Freeform 9"/>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0" name="Freeform 10"/>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1" name="Freeform 11"/>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2" name="Freeform 12"/>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3" name="Freeform 13"/>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4" name="Freeform 14"/>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5" name="Freeform 15"/>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6" name="Freeform 16"/>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7" name="Freeform 17"/>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8" name="Freeform 18"/>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9" name="Freeform 19"/>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0" name="Freeform 20"/>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1" name="Freeform 21"/>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2" name="Freeform 22"/>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3" name="Freeform 23"/>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4" name="Freeform 24"/>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5" name="Freeform 25"/>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6" name="Freeform 26"/>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7" name="Freeform 27"/>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8" name="Freeform 28"/>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9" name="Freeform 29"/>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0" name="Freeform 30"/>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1" name="Freeform 31"/>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2" name="Freeform 32"/>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3" name="Freeform 33"/>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4" name="Freeform 34"/>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5" name="Freeform 35"/>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6" name="Freeform 36"/>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7" name="Freeform 37"/>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8" name="Freeform 38"/>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9" name="Freeform 39"/>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0" name="Freeform 40"/>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1" name="Freeform 41"/>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42" name="Freeform 42"/>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43" name="Freeform 43"/>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4" name="Freeform 44"/>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5" name="Freeform 45"/>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6" name="Freeform 46"/>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7" name="Freeform 47"/>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48" name="Freeform 48"/>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49" name="Freeform 49"/>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0" name="Freeform 50"/>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1" name="Freeform 51"/>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2" name="Freeform 52"/>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3" name="Freeform 53"/>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54" name="Freeform 54"/>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pic>
        <p:nvPicPr>
          <p:cNvPr id="55" name="Picture 55"/>
          <p:cNvPicPr>
            <a:picLocks noChangeAspect="1"/>
          </p:cNvPicPr>
          <p:nvPr/>
        </p:nvPicPr>
        <p:blipFill>
          <a:blip r:embed="rId3"/>
          <a:srcRect/>
          <a:stretch>
            <a:fillRect/>
          </a:stretch>
        </p:blipFill>
        <p:spPr>
          <a:xfrm>
            <a:off x="8606011" y="312727"/>
            <a:ext cx="832137" cy="941270"/>
          </a:xfrm>
          <a:prstGeom prst="rect">
            <a:avLst/>
          </a:prstGeom>
        </p:spPr>
      </p:pic>
      <p:sp>
        <p:nvSpPr>
          <p:cNvPr id="56" name="TextBox 56"/>
          <p:cNvSpPr txBox="1"/>
          <p:nvPr/>
        </p:nvSpPr>
        <p:spPr>
          <a:xfrm>
            <a:off x="833745" y="4265987"/>
            <a:ext cx="3500431" cy="2888695"/>
          </a:xfrm>
          <a:prstGeom prst="rect">
            <a:avLst/>
          </a:prstGeom>
        </p:spPr>
        <p:txBody>
          <a:bodyPr lIns="0" tIns="0" rIns="0" bIns="0" rtlCol="0" anchor="t">
            <a:spAutoFit/>
          </a:bodyPr>
          <a:lstStyle/>
          <a:p>
            <a:pPr algn="just">
              <a:lnSpc>
                <a:spcPts val="2847"/>
              </a:lnSpc>
            </a:pPr>
            <a:r>
              <a:rPr lang="en-US" sz="1599" spc="79">
                <a:solidFill>
                  <a:srgbClr val="222222"/>
                </a:solidFill>
                <a:latin typeface="Lato"/>
              </a:rPr>
              <a:t>1º de Primaria</a:t>
            </a:r>
          </a:p>
          <a:p>
            <a:pPr algn="just">
              <a:lnSpc>
                <a:spcPts val="3167"/>
              </a:lnSpc>
            </a:pPr>
            <a:r>
              <a:rPr lang="en-US" sz="1599" spc="79">
                <a:solidFill>
                  <a:srgbClr val="222222"/>
                </a:solidFill>
                <a:latin typeface="Lato"/>
              </a:rPr>
              <a:t>2º de Primaria</a:t>
            </a:r>
          </a:p>
          <a:p>
            <a:pPr algn="just">
              <a:lnSpc>
                <a:spcPts val="2815"/>
              </a:lnSpc>
            </a:pPr>
            <a:r>
              <a:rPr lang="en-US" sz="1599" spc="79">
                <a:solidFill>
                  <a:srgbClr val="222222"/>
                </a:solidFill>
                <a:latin typeface="Lato"/>
              </a:rPr>
              <a:t>3º de Primaria </a:t>
            </a:r>
          </a:p>
          <a:p>
            <a:pPr>
              <a:lnSpc>
                <a:spcPts val="2415"/>
              </a:lnSpc>
            </a:pPr>
            <a:r>
              <a:rPr lang="en-US" sz="1599" spc="79">
                <a:solidFill>
                  <a:srgbClr val="F4BC33"/>
                </a:solidFill>
                <a:latin typeface="Lato Bold"/>
              </a:rPr>
              <a:t>Se realizan las pruebas de conocimientos y destrezas indispensables.</a:t>
            </a:r>
          </a:p>
          <a:p>
            <a:pPr algn="just">
              <a:lnSpc>
                <a:spcPts val="2703"/>
              </a:lnSpc>
            </a:pPr>
            <a:r>
              <a:rPr lang="en-US" sz="1599" spc="79">
                <a:solidFill>
                  <a:srgbClr val="222222"/>
                </a:solidFill>
                <a:latin typeface="Lato"/>
              </a:rPr>
              <a:t>4º de Primaria</a:t>
            </a:r>
          </a:p>
          <a:p>
            <a:pPr algn="just">
              <a:lnSpc>
                <a:spcPts val="2415"/>
              </a:lnSpc>
            </a:pPr>
            <a:r>
              <a:rPr lang="en-US" sz="1599" spc="79">
                <a:solidFill>
                  <a:srgbClr val="F4BC33"/>
                </a:solidFill>
                <a:latin typeface="Lato Bold"/>
              </a:rPr>
              <a:t>Una semana de Inmersión Lingüística.</a:t>
            </a:r>
          </a:p>
        </p:txBody>
      </p:sp>
      <p:sp>
        <p:nvSpPr>
          <p:cNvPr id="57" name="TextBox 57"/>
          <p:cNvSpPr txBox="1"/>
          <p:nvPr/>
        </p:nvSpPr>
        <p:spPr>
          <a:xfrm>
            <a:off x="-148936" y="1092072"/>
            <a:ext cx="7469431" cy="1500505"/>
          </a:xfrm>
          <a:prstGeom prst="rect">
            <a:avLst/>
          </a:prstGeom>
        </p:spPr>
        <p:txBody>
          <a:bodyPr lIns="0" tIns="0" rIns="0" bIns="0" rtlCol="0" anchor="t">
            <a:spAutoFit/>
          </a:bodyPr>
          <a:lstStyle/>
          <a:p>
            <a:pPr algn="ctr">
              <a:lnSpc>
                <a:spcPts val="12319"/>
              </a:lnSpc>
            </a:pPr>
            <a:r>
              <a:rPr lang="en-US" sz="8800">
                <a:solidFill>
                  <a:srgbClr val="FFFFFF"/>
                </a:solidFill>
                <a:latin typeface="Buffalo"/>
              </a:rPr>
              <a:t>Educación Primaria</a:t>
            </a:r>
          </a:p>
        </p:txBody>
      </p:sp>
      <p:sp>
        <p:nvSpPr>
          <p:cNvPr id="58" name="TextBox 58"/>
          <p:cNvSpPr txBox="1"/>
          <p:nvPr/>
        </p:nvSpPr>
        <p:spPr>
          <a:xfrm>
            <a:off x="5455979" y="4135802"/>
            <a:ext cx="3729031" cy="3023198"/>
          </a:xfrm>
          <a:prstGeom prst="rect">
            <a:avLst/>
          </a:prstGeom>
        </p:spPr>
        <p:txBody>
          <a:bodyPr lIns="0" tIns="0" rIns="0" bIns="0" rtlCol="0" anchor="t">
            <a:spAutoFit/>
          </a:bodyPr>
          <a:lstStyle/>
          <a:p>
            <a:pPr algn="just">
              <a:lnSpc>
                <a:spcPts val="2735"/>
              </a:lnSpc>
            </a:pPr>
            <a:r>
              <a:rPr lang="en-US" sz="1599" spc="79">
                <a:solidFill>
                  <a:srgbClr val="222222"/>
                </a:solidFill>
                <a:latin typeface="Lato"/>
              </a:rPr>
              <a:t>5º de Primaria</a:t>
            </a:r>
          </a:p>
          <a:p>
            <a:pPr algn="just">
              <a:lnSpc>
                <a:spcPts val="2735"/>
              </a:lnSpc>
            </a:pPr>
            <a:r>
              <a:rPr lang="en-US" sz="1599" spc="79">
                <a:solidFill>
                  <a:srgbClr val="F4BC33"/>
                </a:solidFill>
                <a:latin typeface="Lato Bold"/>
              </a:rPr>
              <a:t>Viaje de Esquí.</a:t>
            </a:r>
          </a:p>
          <a:p>
            <a:pPr algn="just">
              <a:lnSpc>
                <a:spcPts val="2735"/>
              </a:lnSpc>
            </a:pPr>
            <a:r>
              <a:rPr lang="en-US" sz="1599" spc="79">
                <a:solidFill>
                  <a:srgbClr val="222222"/>
                </a:solidFill>
                <a:latin typeface="Lato"/>
              </a:rPr>
              <a:t>6º de Primaria</a:t>
            </a:r>
          </a:p>
          <a:p>
            <a:pPr>
              <a:lnSpc>
                <a:spcPts val="2303"/>
              </a:lnSpc>
            </a:pPr>
            <a:r>
              <a:rPr lang="en-US" sz="1599" spc="79">
                <a:solidFill>
                  <a:srgbClr val="F4BC33"/>
                </a:solidFill>
                <a:latin typeface="Lato Bold"/>
              </a:rPr>
              <a:t>Se realizan las pruebas de conocimientos y destrezas indispensables.</a:t>
            </a:r>
          </a:p>
          <a:p>
            <a:pPr>
              <a:lnSpc>
                <a:spcPts val="2527"/>
              </a:lnSpc>
            </a:pPr>
            <a:r>
              <a:rPr lang="en-US" sz="1599" spc="79">
                <a:solidFill>
                  <a:srgbClr val="F4BC33"/>
                </a:solidFill>
                <a:latin typeface="Lato Bold"/>
              </a:rPr>
              <a:t>Pruebas de Cambridge, para certificar el nivel de inglés.</a:t>
            </a:r>
          </a:p>
          <a:p>
            <a:pPr>
              <a:lnSpc>
                <a:spcPts val="2447"/>
              </a:lnSpc>
            </a:pPr>
            <a:r>
              <a:rPr lang="en-US" sz="1599" spc="79">
                <a:solidFill>
                  <a:srgbClr val="F4BC33"/>
                </a:solidFill>
                <a:latin typeface="Lato Bold"/>
              </a:rPr>
              <a:t>Viaje de Fin de Primaria.</a:t>
            </a:r>
          </a:p>
          <a:p>
            <a:pPr algn="just">
              <a:lnSpc>
                <a:spcPts val="2303"/>
              </a:lnSpc>
            </a:pPr>
            <a:r>
              <a:rPr lang="en-US" sz="1599" spc="79">
                <a:solidFill>
                  <a:srgbClr val="F4BC33"/>
                </a:solidFill>
                <a:latin typeface="Lato Bold"/>
              </a:rPr>
              <a:t>Graduación Fin de Primaria.</a:t>
            </a:r>
          </a:p>
        </p:txBody>
      </p:sp>
      <p:pic>
        <p:nvPicPr>
          <p:cNvPr id="59" name="Picture 59"/>
          <p:cNvPicPr>
            <a:picLocks noChangeAspect="1"/>
          </p:cNvPicPr>
          <p:nvPr/>
        </p:nvPicPr>
        <p:blipFill>
          <a:blip r:embed="rId4"/>
          <a:srcRect/>
          <a:stretch>
            <a:fillRect/>
          </a:stretch>
        </p:blipFill>
        <p:spPr>
          <a:xfrm>
            <a:off x="254589" y="4096310"/>
            <a:ext cx="579156" cy="579156"/>
          </a:xfrm>
          <a:prstGeom prst="rect">
            <a:avLst/>
          </a:prstGeom>
        </p:spPr>
      </p:pic>
      <p:sp>
        <p:nvSpPr>
          <p:cNvPr id="60" name="TextBox 60"/>
          <p:cNvSpPr txBox="1"/>
          <p:nvPr/>
        </p:nvSpPr>
        <p:spPr>
          <a:xfrm>
            <a:off x="1570182" y="611102"/>
            <a:ext cx="7534589" cy="306419"/>
          </a:xfrm>
          <a:prstGeom prst="rect">
            <a:avLst/>
          </a:prstGeom>
        </p:spPr>
        <p:txBody>
          <a:bodyPr lIns="0" tIns="0" rIns="0" bIns="0" rtlCol="0" anchor="t">
            <a:spAutoFit/>
          </a:bodyPr>
          <a:lstStyle/>
          <a:p>
            <a:pPr>
              <a:lnSpc>
                <a:spcPts val="2535"/>
              </a:lnSpc>
            </a:pPr>
            <a:r>
              <a:rPr lang="en-US" sz="1811" spc="181">
                <a:solidFill>
                  <a:srgbClr val="050524"/>
                </a:solidFill>
                <a:latin typeface="Alfa Slab One Bold"/>
              </a:rPr>
              <a:t>CEIPSO EL CANTIZAL</a:t>
            </a:r>
          </a:p>
        </p:txBody>
      </p:sp>
      <p:pic>
        <p:nvPicPr>
          <p:cNvPr id="61" name="Picture 61"/>
          <p:cNvPicPr>
            <a:picLocks noChangeAspect="1"/>
          </p:cNvPicPr>
          <p:nvPr/>
        </p:nvPicPr>
        <p:blipFill>
          <a:blip r:embed="rId4"/>
          <a:srcRect/>
          <a:stretch>
            <a:fillRect/>
          </a:stretch>
        </p:blipFill>
        <p:spPr>
          <a:xfrm>
            <a:off x="254589" y="4498171"/>
            <a:ext cx="579156" cy="579156"/>
          </a:xfrm>
          <a:prstGeom prst="rect">
            <a:avLst/>
          </a:prstGeom>
        </p:spPr>
      </p:pic>
      <p:pic>
        <p:nvPicPr>
          <p:cNvPr id="62" name="Picture 62"/>
          <p:cNvPicPr>
            <a:picLocks noChangeAspect="1"/>
          </p:cNvPicPr>
          <p:nvPr/>
        </p:nvPicPr>
        <p:blipFill>
          <a:blip r:embed="rId4"/>
          <a:srcRect/>
          <a:stretch>
            <a:fillRect/>
          </a:stretch>
        </p:blipFill>
        <p:spPr>
          <a:xfrm>
            <a:off x="254589" y="4904571"/>
            <a:ext cx="579156" cy="579156"/>
          </a:xfrm>
          <a:prstGeom prst="rect">
            <a:avLst/>
          </a:prstGeom>
        </p:spPr>
      </p:pic>
      <p:pic>
        <p:nvPicPr>
          <p:cNvPr id="63" name="Picture 63"/>
          <p:cNvPicPr>
            <a:picLocks noChangeAspect="1"/>
          </p:cNvPicPr>
          <p:nvPr/>
        </p:nvPicPr>
        <p:blipFill>
          <a:blip r:embed="rId4"/>
          <a:srcRect/>
          <a:stretch>
            <a:fillRect/>
          </a:stretch>
        </p:blipFill>
        <p:spPr>
          <a:xfrm>
            <a:off x="254589" y="6149171"/>
            <a:ext cx="579156" cy="579156"/>
          </a:xfrm>
          <a:prstGeom prst="rect">
            <a:avLst/>
          </a:prstGeom>
        </p:spPr>
      </p:pic>
      <p:pic>
        <p:nvPicPr>
          <p:cNvPr id="64" name="Picture 64"/>
          <p:cNvPicPr>
            <a:picLocks noChangeAspect="1"/>
          </p:cNvPicPr>
          <p:nvPr/>
        </p:nvPicPr>
        <p:blipFill>
          <a:blip r:embed="rId4"/>
          <a:srcRect/>
          <a:stretch>
            <a:fillRect/>
          </a:stretch>
        </p:blipFill>
        <p:spPr>
          <a:xfrm>
            <a:off x="4758320" y="4116116"/>
            <a:ext cx="579156" cy="579156"/>
          </a:xfrm>
          <a:prstGeom prst="rect">
            <a:avLst/>
          </a:prstGeom>
        </p:spPr>
      </p:pic>
      <p:pic>
        <p:nvPicPr>
          <p:cNvPr id="65" name="Picture 65"/>
          <p:cNvPicPr>
            <a:picLocks noChangeAspect="1"/>
          </p:cNvPicPr>
          <p:nvPr/>
        </p:nvPicPr>
        <p:blipFill>
          <a:blip r:embed="rId4"/>
          <a:srcRect/>
          <a:stretch>
            <a:fillRect/>
          </a:stretch>
        </p:blipFill>
        <p:spPr>
          <a:xfrm>
            <a:off x="4857638" y="4675466"/>
            <a:ext cx="579156" cy="5791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0836" y="1636280"/>
            <a:ext cx="9936948" cy="5819032"/>
            <a:chOff x="0" y="0"/>
            <a:chExt cx="13249264" cy="7758709"/>
          </a:xfrm>
        </p:grpSpPr>
        <p:sp>
          <p:nvSpPr>
            <p:cNvPr id="3" name="AutoShape 3"/>
            <p:cNvSpPr/>
            <p:nvPr/>
          </p:nvSpPr>
          <p:spPr>
            <a:xfrm>
              <a:off x="0" y="0"/>
              <a:ext cx="13249264" cy="7758709"/>
            </a:xfrm>
            <a:prstGeom prst="rect">
              <a:avLst/>
            </a:prstGeom>
            <a:solidFill>
              <a:srgbClr val="FFFFFF"/>
            </a:solidFill>
          </p:spPr>
        </p:sp>
      </p:grpSp>
      <p:grpSp>
        <p:nvGrpSpPr>
          <p:cNvPr id="4" name="Group 4"/>
          <p:cNvGrpSpPr/>
          <p:nvPr/>
        </p:nvGrpSpPr>
        <p:grpSpPr>
          <a:xfrm>
            <a:off x="0" y="1156558"/>
            <a:ext cx="9753600" cy="2939752"/>
            <a:chOff x="0" y="0"/>
            <a:chExt cx="13004800" cy="3919669"/>
          </a:xfrm>
        </p:grpSpPr>
        <p:pic>
          <p:nvPicPr>
            <p:cNvPr id="5" name="Picture 5"/>
            <p:cNvPicPr>
              <a:picLocks noChangeAspect="1"/>
            </p:cNvPicPr>
            <p:nvPr/>
          </p:nvPicPr>
          <p:blipFill>
            <a:blip r:embed="rId2"/>
            <a:srcRect t="11330" b="48482"/>
            <a:stretch>
              <a:fillRect/>
            </a:stretch>
          </p:blipFill>
          <p:spPr>
            <a:xfrm>
              <a:off x="0" y="0"/>
              <a:ext cx="13004800" cy="3919669"/>
            </a:xfrm>
            <a:prstGeom prst="rect">
              <a:avLst/>
            </a:prstGeom>
          </p:spPr>
        </p:pic>
      </p:grpSp>
      <p:grpSp>
        <p:nvGrpSpPr>
          <p:cNvPr id="6" name="Group 6"/>
          <p:cNvGrpSpPr>
            <a:grpSpLocks noChangeAspect="1"/>
          </p:cNvGrpSpPr>
          <p:nvPr/>
        </p:nvGrpSpPr>
        <p:grpSpPr>
          <a:xfrm>
            <a:off x="596900" y="335491"/>
            <a:ext cx="722683" cy="639322"/>
            <a:chOff x="0" y="0"/>
            <a:chExt cx="5712460" cy="4405630"/>
          </a:xfrm>
        </p:grpSpPr>
        <p:sp>
          <p:nvSpPr>
            <p:cNvPr id="7" name="Freeform 7"/>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 name="Freeform 8"/>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9" name="Freeform 9"/>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0" name="Freeform 10"/>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1" name="Freeform 11"/>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2" name="Freeform 12"/>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3" name="Freeform 13"/>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4" name="Freeform 14"/>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5" name="Freeform 15"/>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6" name="Freeform 16"/>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7" name="Freeform 17"/>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8" name="Freeform 18"/>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9" name="Freeform 19"/>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0" name="Freeform 20"/>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1" name="Freeform 21"/>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2" name="Freeform 22"/>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3" name="Freeform 23"/>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4" name="Freeform 24"/>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5" name="Freeform 25"/>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6" name="Freeform 26"/>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7" name="Freeform 27"/>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8" name="Freeform 28"/>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9" name="Freeform 29"/>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0" name="Freeform 30"/>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1" name="Freeform 31"/>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2" name="Freeform 32"/>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3" name="Freeform 33"/>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4" name="Freeform 34"/>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5" name="Freeform 35"/>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6" name="Freeform 36"/>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7" name="Freeform 37"/>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8" name="Freeform 38"/>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9" name="Freeform 39"/>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0" name="Freeform 40"/>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1" name="Freeform 41"/>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42" name="Freeform 42"/>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43" name="Freeform 43"/>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4" name="Freeform 44"/>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5" name="Freeform 45"/>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6" name="Freeform 46"/>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7" name="Freeform 47"/>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48" name="Freeform 48"/>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49" name="Freeform 49"/>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0" name="Freeform 50"/>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1" name="Freeform 51"/>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2" name="Freeform 52"/>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3" name="Freeform 53"/>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54" name="Freeform 54"/>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pic>
        <p:nvPicPr>
          <p:cNvPr id="55" name="Picture 55"/>
          <p:cNvPicPr>
            <a:picLocks noChangeAspect="1"/>
          </p:cNvPicPr>
          <p:nvPr/>
        </p:nvPicPr>
        <p:blipFill>
          <a:blip r:embed="rId3"/>
          <a:srcRect/>
          <a:stretch>
            <a:fillRect/>
          </a:stretch>
        </p:blipFill>
        <p:spPr>
          <a:xfrm>
            <a:off x="8606011" y="312727"/>
            <a:ext cx="832137" cy="941270"/>
          </a:xfrm>
          <a:prstGeom prst="rect">
            <a:avLst/>
          </a:prstGeom>
        </p:spPr>
      </p:pic>
      <p:sp>
        <p:nvSpPr>
          <p:cNvPr id="56" name="TextBox 56"/>
          <p:cNvSpPr txBox="1"/>
          <p:nvPr/>
        </p:nvSpPr>
        <p:spPr>
          <a:xfrm>
            <a:off x="243685" y="4152195"/>
            <a:ext cx="9266231" cy="2825698"/>
          </a:xfrm>
          <a:prstGeom prst="rect">
            <a:avLst/>
          </a:prstGeom>
        </p:spPr>
        <p:txBody>
          <a:bodyPr lIns="0" tIns="0" rIns="0" bIns="0" rtlCol="0" anchor="t">
            <a:spAutoFit/>
          </a:bodyPr>
          <a:lstStyle/>
          <a:p>
            <a:pPr algn="just">
              <a:lnSpc>
                <a:spcPts val="2520"/>
              </a:lnSpc>
            </a:pPr>
            <a:r>
              <a:rPr lang="en-US" sz="1400" spc="70">
                <a:solidFill>
                  <a:srgbClr val="222222"/>
                </a:solidFill>
                <a:latin typeface="Lato"/>
              </a:rPr>
              <a:t>En nuestro centro se imparte el </a:t>
            </a:r>
            <a:r>
              <a:rPr lang="en-US" sz="1400" spc="70">
                <a:solidFill>
                  <a:srgbClr val="222222"/>
                </a:solidFill>
                <a:latin typeface="Lato Bold"/>
              </a:rPr>
              <a:t>Programa Bilingüe </a:t>
            </a:r>
            <a:r>
              <a:rPr lang="en-US" sz="1400" spc="70">
                <a:solidFill>
                  <a:srgbClr val="222222"/>
                </a:solidFill>
                <a:latin typeface="Lato"/>
              </a:rPr>
              <a:t>desde el curso 2006-2007. Además de todo ello y para facilitar la tarea del profesorado y el aprendizaje de los alumnos, contamos con la ayuda de </a:t>
            </a:r>
            <a:r>
              <a:rPr lang="en-US" sz="1400" spc="70">
                <a:solidFill>
                  <a:srgbClr val="222222"/>
                </a:solidFill>
                <a:latin typeface="Lato Bold"/>
              </a:rPr>
              <a:t>auxiliares de conversación nativos</a:t>
            </a:r>
            <a:r>
              <a:rPr lang="en-US" sz="1400" spc="70">
                <a:solidFill>
                  <a:srgbClr val="222222"/>
                </a:solidFill>
                <a:latin typeface="Lato"/>
              </a:rPr>
              <a:t> que acompañan en las clases a los maestros de inglés durante la mayor parte de su horario (cada auxiliar debe cumplir 16 horas en el centro). También favorecen a que en el colegio se cree un “</a:t>
            </a:r>
            <a:r>
              <a:rPr lang="en-US" sz="1400" spc="70">
                <a:solidFill>
                  <a:srgbClr val="222222"/>
                </a:solidFill>
                <a:latin typeface="Lato Bold"/>
              </a:rPr>
              <a:t>ambiente bilingüe</a:t>
            </a:r>
            <a:r>
              <a:rPr lang="en-US" sz="1400" spc="70">
                <a:solidFill>
                  <a:srgbClr val="222222"/>
                </a:solidFill>
                <a:latin typeface="Lato"/>
              </a:rPr>
              <a:t>” y así facilitar la normalidad de hablar un segundo idioma en cualquier lugar del centro.</a:t>
            </a:r>
          </a:p>
          <a:p>
            <a:pPr algn="just">
              <a:lnSpc>
                <a:spcPts val="2520"/>
              </a:lnSpc>
            </a:pPr>
            <a:r>
              <a:rPr lang="en-US" sz="1400" spc="70">
                <a:solidFill>
                  <a:srgbClr val="222222"/>
                </a:solidFill>
                <a:latin typeface="Lato Bold"/>
              </a:rPr>
              <a:t>Pruebas de  Cambridge</a:t>
            </a:r>
            <a:r>
              <a:rPr lang="en-US" sz="1400" spc="70">
                <a:solidFill>
                  <a:srgbClr val="222222"/>
                </a:solidFill>
                <a:latin typeface="Lato"/>
              </a:rPr>
              <a:t>:</a:t>
            </a:r>
          </a:p>
          <a:p>
            <a:pPr algn="just">
              <a:lnSpc>
                <a:spcPts val="2520"/>
              </a:lnSpc>
            </a:pPr>
            <a:r>
              <a:rPr lang="en-US" sz="1400" spc="70">
                <a:solidFill>
                  <a:srgbClr val="222222"/>
                </a:solidFill>
                <a:latin typeface="Lato"/>
              </a:rPr>
              <a:t>Todos los años, los alumnos de </a:t>
            </a:r>
            <a:r>
              <a:rPr lang="en-US" sz="1400" spc="70">
                <a:solidFill>
                  <a:srgbClr val="222222"/>
                </a:solidFill>
                <a:latin typeface="Lato Bold"/>
              </a:rPr>
              <a:t>6º de primaria</a:t>
            </a:r>
            <a:r>
              <a:rPr lang="en-US" sz="1400" spc="70">
                <a:solidFill>
                  <a:srgbClr val="222222"/>
                </a:solidFill>
                <a:latin typeface="Lato"/>
              </a:rPr>
              <a:t> se presentarán a las pruebas </a:t>
            </a:r>
            <a:r>
              <a:rPr lang="en-US" sz="1400" spc="70">
                <a:solidFill>
                  <a:srgbClr val="222222"/>
                </a:solidFill>
                <a:latin typeface="Lato Bold"/>
              </a:rPr>
              <a:t>KEY for School</a:t>
            </a:r>
            <a:r>
              <a:rPr lang="en-US" sz="1400" spc="70">
                <a:solidFill>
                  <a:srgbClr val="222222"/>
                </a:solidFill>
                <a:latin typeface="Lato"/>
              </a:rPr>
              <a:t> y </a:t>
            </a:r>
            <a:r>
              <a:rPr lang="en-US" sz="1400" spc="70">
                <a:solidFill>
                  <a:srgbClr val="222222"/>
                </a:solidFill>
                <a:latin typeface="Lato Bold"/>
              </a:rPr>
              <a:t>PET for School</a:t>
            </a:r>
            <a:r>
              <a:rPr lang="en-US" sz="1400" spc="70">
                <a:solidFill>
                  <a:srgbClr val="222222"/>
                </a:solidFill>
                <a:latin typeface="Lato"/>
              </a:rPr>
              <a:t>, realizadas por la Universidad de Cambridge. Los alumnos de </a:t>
            </a:r>
            <a:r>
              <a:rPr lang="en-US" sz="1400" spc="70">
                <a:solidFill>
                  <a:srgbClr val="222222"/>
                </a:solidFill>
                <a:latin typeface="Lato Bold"/>
              </a:rPr>
              <a:t>4º de la ESO</a:t>
            </a:r>
            <a:r>
              <a:rPr lang="en-US" sz="1400" spc="70">
                <a:solidFill>
                  <a:srgbClr val="222222"/>
                </a:solidFill>
                <a:latin typeface="Lato"/>
              </a:rPr>
              <a:t> realizan las pruebas de </a:t>
            </a:r>
            <a:r>
              <a:rPr lang="en-US" sz="1400" spc="70">
                <a:solidFill>
                  <a:srgbClr val="222222"/>
                </a:solidFill>
                <a:latin typeface="Lato Bold"/>
              </a:rPr>
              <a:t>PET</a:t>
            </a:r>
            <a:r>
              <a:rPr lang="en-US" sz="1400" spc="70">
                <a:solidFill>
                  <a:srgbClr val="222222"/>
                </a:solidFill>
                <a:latin typeface="Lato"/>
              </a:rPr>
              <a:t>, </a:t>
            </a:r>
            <a:r>
              <a:rPr lang="en-US" sz="1400" spc="70">
                <a:solidFill>
                  <a:srgbClr val="222222"/>
                </a:solidFill>
                <a:latin typeface="Lato Bold"/>
              </a:rPr>
              <a:t>KET</a:t>
            </a:r>
            <a:r>
              <a:rPr lang="en-US" sz="1400" spc="70">
                <a:solidFill>
                  <a:srgbClr val="222222"/>
                </a:solidFill>
                <a:latin typeface="Lato"/>
              </a:rPr>
              <a:t>,</a:t>
            </a:r>
          </a:p>
          <a:p>
            <a:pPr algn="just">
              <a:lnSpc>
                <a:spcPts val="2520"/>
              </a:lnSpc>
            </a:pPr>
            <a:r>
              <a:rPr lang="en-US" sz="1400" spc="70">
                <a:solidFill>
                  <a:srgbClr val="222222"/>
                </a:solidFill>
                <a:latin typeface="Lato Bold"/>
              </a:rPr>
              <a:t>FIRST</a:t>
            </a:r>
            <a:r>
              <a:rPr lang="en-US" sz="1400" spc="70">
                <a:solidFill>
                  <a:srgbClr val="222222"/>
                </a:solidFill>
                <a:latin typeface="Lato"/>
              </a:rPr>
              <a:t> y </a:t>
            </a:r>
            <a:r>
              <a:rPr lang="en-US" sz="1400" spc="70">
                <a:solidFill>
                  <a:srgbClr val="222222"/>
                </a:solidFill>
                <a:latin typeface="Lato Bold"/>
              </a:rPr>
              <a:t>ADVANCE</a:t>
            </a:r>
            <a:r>
              <a:rPr lang="en-US" sz="1400" spc="70">
                <a:solidFill>
                  <a:srgbClr val="222222"/>
                </a:solidFill>
                <a:latin typeface="Lato"/>
              </a:rPr>
              <a:t> dependiendo del nivel.</a:t>
            </a:r>
          </a:p>
        </p:txBody>
      </p:sp>
      <p:pic>
        <p:nvPicPr>
          <p:cNvPr id="57" name="Picture 57"/>
          <p:cNvPicPr>
            <a:picLocks noChangeAspect="1"/>
          </p:cNvPicPr>
          <p:nvPr/>
        </p:nvPicPr>
        <p:blipFill>
          <a:blip r:embed="rId4">
            <a:alphaModFix amt="12000"/>
          </a:blip>
          <a:srcRect/>
          <a:stretch>
            <a:fillRect/>
          </a:stretch>
        </p:blipFill>
        <p:spPr>
          <a:xfrm>
            <a:off x="3163462" y="4322060"/>
            <a:ext cx="3799702" cy="2655833"/>
          </a:xfrm>
          <a:prstGeom prst="rect">
            <a:avLst/>
          </a:prstGeom>
        </p:spPr>
      </p:pic>
      <p:sp>
        <p:nvSpPr>
          <p:cNvPr id="58" name="TextBox 58"/>
          <p:cNvSpPr txBox="1"/>
          <p:nvPr/>
        </p:nvSpPr>
        <p:spPr>
          <a:xfrm>
            <a:off x="-1845957" y="994633"/>
            <a:ext cx="9587085" cy="1500505"/>
          </a:xfrm>
          <a:prstGeom prst="rect">
            <a:avLst/>
          </a:prstGeom>
        </p:spPr>
        <p:txBody>
          <a:bodyPr lIns="0" tIns="0" rIns="0" bIns="0" rtlCol="0" anchor="t">
            <a:spAutoFit/>
          </a:bodyPr>
          <a:lstStyle/>
          <a:p>
            <a:pPr algn="ctr">
              <a:lnSpc>
                <a:spcPts val="12319"/>
              </a:lnSpc>
            </a:pPr>
            <a:r>
              <a:rPr lang="en-US" sz="8800">
                <a:solidFill>
                  <a:srgbClr val="F5F5F5"/>
                </a:solidFill>
                <a:latin typeface="Buffalo"/>
              </a:rPr>
              <a:t>Proyecto Bilingüe</a:t>
            </a:r>
          </a:p>
        </p:txBody>
      </p:sp>
      <p:sp>
        <p:nvSpPr>
          <p:cNvPr id="59" name="TextBox 59"/>
          <p:cNvSpPr txBox="1"/>
          <p:nvPr/>
        </p:nvSpPr>
        <p:spPr>
          <a:xfrm>
            <a:off x="1487491" y="482893"/>
            <a:ext cx="7534589" cy="306419"/>
          </a:xfrm>
          <a:prstGeom prst="rect">
            <a:avLst/>
          </a:prstGeom>
        </p:spPr>
        <p:txBody>
          <a:bodyPr lIns="0" tIns="0" rIns="0" bIns="0" rtlCol="0" anchor="t">
            <a:spAutoFit/>
          </a:bodyPr>
          <a:lstStyle/>
          <a:p>
            <a:pPr>
              <a:lnSpc>
                <a:spcPts val="2535"/>
              </a:lnSpc>
            </a:pPr>
            <a:r>
              <a:rPr lang="en-US" sz="1811" spc="181">
                <a:solidFill>
                  <a:srgbClr val="050524"/>
                </a:solidFill>
                <a:latin typeface="Alfa Slab One Bold"/>
              </a:rPr>
              <a:t>CEIPSO EL CANTIZAL</a:t>
            </a:r>
          </a:p>
        </p:txBody>
      </p:sp>
      <p:pic>
        <p:nvPicPr>
          <p:cNvPr id="60" name="Picture 60"/>
          <p:cNvPicPr>
            <a:picLocks noChangeAspect="1"/>
          </p:cNvPicPr>
          <p:nvPr/>
        </p:nvPicPr>
        <p:blipFill>
          <a:blip r:embed="rId5"/>
          <a:srcRect/>
          <a:stretch>
            <a:fillRect/>
          </a:stretch>
        </p:blipFill>
        <p:spPr>
          <a:xfrm>
            <a:off x="2524259" y="5808308"/>
            <a:ext cx="1278405" cy="2652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0836" y="1636280"/>
            <a:ext cx="9936948" cy="5819032"/>
            <a:chOff x="0" y="0"/>
            <a:chExt cx="13249264" cy="7758709"/>
          </a:xfrm>
        </p:grpSpPr>
        <p:sp>
          <p:nvSpPr>
            <p:cNvPr id="3" name="AutoShape 3"/>
            <p:cNvSpPr/>
            <p:nvPr/>
          </p:nvSpPr>
          <p:spPr>
            <a:xfrm>
              <a:off x="0" y="0"/>
              <a:ext cx="13249264" cy="7758709"/>
            </a:xfrm>
            <a:prstGeom prst="rect">
              <a:avLst/>
            </a:prstGeom>
            <a:solidFill>
              <a:srgbClr val="FFFFFF"/>
            </a:solidFill>
          </p:spPr>
        </p:sp>
      </p:grpSp>
      <p:pic>
        <p:nvPicPr>
          <p:cNvPr id="4" name="Picture 4"/>
          <p:cNvPicPr>
            <a:picLocks noChangeAspect="1"/>
          </p:cNvPicPr>
          <p:nvPr/>
        </p:nvPicPr>
        <p:blipFill>
          <a:blip r:embed="rId2">
            <a:alphaModFix amt="18000"/>
          </a:blip>
          <a:srcRect/>
          <a:stretch>
            <a:fillRect/>
          </a:stretch>
        </p:blipFill>
        <p:spPr>
          <a:xfrm>
            <a:off x="3718774" y="5359070"/>
            <a:ext cx="2316051" cy="1618823"/>
          </a:xfrm>
          <a:prstGeom prst="rect">
            <a:avLst/>
          </a:prstGeom>
        </p:spPr>
      </p:pic>
      <p:grpSp>
        <p:nvGrpSpPr>
          <p:cNvPr id="5" name="Group 5"/>
          <p:cNvGrpSpPr/>
          <p:nvPr/>
        </p:nvGrpSpPr>
        <p:grpSpPr>
          <a:xfrm>
            <a:off x="0" y="1156558"/>
            <a:ext cx="9753600" cy="3638252"/>
            <a:chOff x="0" y="0"/>
            <a:chExt cx="13004800" cy="4851003"/>
          </a:xfrm>
        </p:grpSpPr>
        <p:pic>
          <p:nvPicPr>
            <p:cNvPr id="6" name="Picture 6"/>
            <p:cNvPicPr>
              <a:picLocks noChangeAspect="1"/>
            </p:cNvPicPr>
            <p:nvPr/>
          </p:nvPicPr>
          <p:blipFill>
            <a:blip r:embed="rId3"/>
            <a:srcRect t="27936" b="18149"/>
            <a:stretch>
              <a:fillRect/>
            </a:stretch>
          </p:blipFill>
          <p:spPr>
            <a:xfrm>
              <a:off x="0" y="0"/>
              <a:ext cx="13004800" cy="4851003"/>
            </a:xfrm>
            <a:prstGeom prst="rect">
              <a:avLst/>
            </a:prstGeom>
          </p:spPr>
        </p:pic>
      </p:grpSp>
      <p:grpSp>
        <p:nvGrpSpPr>
          <p:cNvPr id="7" name="Group 7"/>
          <p:cNvGrpSpPr>
            <a:grpSpLocks noChangeAspect="1"/>
          </p:cNvGrpSpPr>
          <p:nvPr/>
        </p:nvGrpSpPr>
        <p:grpSpPr>
          <a:xfrm>
            <a:off x="571500" y="386833"/>
            <a:ext cx="722683" cy="639322"/>
            <a:chOff x="0" y="0"/>
            <a:chExt cx="5712460" cy="4405630"/>
          </a:xfrm>
        </p:grpSpPr>
        <p:sp>
          <p:nvSpPr>
            <p:cNvPr id="8" name="Freeform 8"/>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9" name="Freeform 9"/>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0" name="Freeform 10"/>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1" name="Freeform 11"/>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2" name="Freeform 12"/>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3" name="Freeform 13"/>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4" name="Freeform 14"/>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5" name="Freeform 15"/>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6" name="Freeform 16"/>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7" name="Freeform 17"/>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8" name="Freeform 18"/>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9" name="Freeform 19"/>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0" name="Freeform 20"/>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1" name="Freeform 21"/>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2" name="Freeform 22"/>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3" name="Freeform 23"/>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4" name="Freeform 24"/>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5" name="Freeform 25"/>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6" name="Freeform 26"/>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7" name="Freeform 27"/>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8" name="Freeform 28"/>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9" name="Freeform 29"/>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0" name="Freeform 30"/>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1" name="Freeform 31"/>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2" name="Freeform 32"/>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3" name="Freeform 33"/>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4" name="Freeform 34"/>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5" name="Freeform 35"/>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6" name="Freeform 36"/>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7" name="Freeform 37"/>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8" name="Freeform 38"/>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9" name="Freeform 39"/>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0" name="Freeform 40"/>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1" name="Freeform 41"/>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2" name="Freeform 42"/>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43" name="Freeform 43"/>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44" name="Freeform 44"/>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5" name="Freeform 45"/>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6" name="Freeform 46"/>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7" name="Freeform 47"/>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8" name="Freeform 48"/>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49" name="Freeform 49"/>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50" name="Freeform 50"/>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1" name="Freeform 51"/>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2" name="Freeform 52"/>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3" name="Freeform 53"/>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4" name="Freeform 54"/>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55" name="Freeform 55"/>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pic>
        <p:nvPicPr>
          <p:cNvPr id="56" name="Picture 56"/>
          <p:cNvPicPr>
            <a:picLocks noChangeAspect="1"/>
          </p:cNvPicPr>
          <p:nvPr/>
        </p:nvPicPr>
        <p:blipFill>
          <a:blip r:embed="rId4"/>
          <a:srcRect/>
          <a:stretch>
            <a:fillRect/>
          </a:stretch>
        </p:blipFill>
        <p:spPr>
          <a:xfrm>
            <a:off x="8606011" y="312727"/>
            <a:ext cx="832137" cy="941270"/>
          </a:xfrm>
          <a:prstGeom prst="rect">
            <a:avLst/>
          </a:prstGeom>
        </p:spPr>
      </p:pic>
      <p:sp>
        <p:nvSpPr>
          <p:cNvPr id="57" name="TextBox 57"/>
          <p:cNvSpPr txBox="1"/>
          <p:nvPr/>
        </p:nvSpPr>
        <p:spPr>
          <a:xfrm>
            <a:off x="-2150757" y="4638122"/>
            <a:ext cx="9587085" cy="1377950"/>
          </a:xfrm>
          <a:prstGeom prst="rect">
            <a:avLst/>
          </a:prstGeom>
        </p:spPr>
        <p:txBody>
          <a:bodyPr lIns="0" tIns="0" rIns="0" bIns="0" rtlCol="0" anchor="t">
            <a:spAutoFit/>
          </a:bodyPr>
          <a:lstStyle/>
          <a:p>
            <a:pPr algn="ctr">
              <a:lnSpc>
                <a:spcPts val="11200"/>
              </a:lnSpc>
            </a:pPr>
            <a:r>
              <a:rPr lang="en-US" sz="8000">
                <a:solidFill>
                  <a:srgbClr val="24253B"/>
                </a:solidFill>
                <a:latin typeface="Buffalo"/>
              </a:rPr>
              <a:t>Proyecto Bilingüe</a:t>
            </a:r>
          </a:p>
        </p:txBody>
      </p:sp>
      <p:sp>
        <p:nvSpPr>
          <p:cNvPr id="58" name="TextBox 58"/>
          <p:cNvSpPr txBox="1"/>
          <p:nvPr/>
        </p:nvSpPr>
        <p:spPr>
          <a:xfrm>
            <a:off x="243685" y="5920822"/>
            <a:ext cx="9266231" cy="1243097"/>
          </a:xfrm>
          <a:prstGeom prst="rect">
            <a:avLst/>
          </a:prstGeom>
        </p:spPr>
        <p:txBody>
          <a:bodyPr lIns="0" tIns="0" rIns="0" bIns="0" rtlCol="0" anchor="t">
            <a:spAutoFit/>
          </a:bodyPr>
          <a:lstStyle/>
          <a:p>
            <a:pPr algn="just">
              <a:lnSpc>
                <a:spcPts val="2520"/>
              </a:lnSpc>
            </a:pPr>
            <a:r>
              <a:rPr lang="en-US" sz="1400" spc="70" dirty="0" err="1">
                <a:solidFill>
                  <a:srgbClr val="222222"/>
                </a:solidFill>
                <a:latin typeface="Arimo" panose="020B0604020202020204" charset="0"/>
                <a:ea typeface="Arimo" panose="020B0604020202020204" charset="0"/>
                <a:cs typeface="Arimo" panose="020B0604020202020204" charset="0"/>
              </a:rPr>
              <a:t>Todos</a:t>
            </a:r>
            <a:r>
              <a:rPr lang="en-US" sz="1400" spc="70" dirty="0">
                <a:solidFill>
                  <a:srgbClr val="222222"/>
                </a:solidFill>
                <a:latin typeface="Arimo" panose="020B0604020202020204" charset="0"/>
                <a:ea typeface="Arimo" panose="020B0604020202020204" charset="0"/>
                <a:cs typeface="Arimo" panose="020B0604020202020204" charset="0"/>
              </a:rPr>
              <a:t> </a:t>
            </a:r>
            <a:r>
              <a:rPr lang="en-US" sz="1400" b="1" spc="70" dirty="0">
                <a:solidFill>
                  <a:srgbClr val="222222"/>
                </a:solidFill>
                <a:latin typeface="Arimo" panose="020B0604020202020204" charset="0"/>
                <a:ea typeface="Arimo" panose="020B0604020202020204" charset="0"/>
                <a:cs typeface="Arimo" panose="020B0604020202020204" charset="0"/>
              </a:rPr>
              <a:t>los </a:t>
            </a:r>
            <a:r>
              <a:rPr lang="en-US" sz="1400" b="1" spc="70" dirty="0" err="1">
                <a:solidFill>
                  <a:srgbClr val="222222"/>
                </a:solidFill>
                <a:latin typeface="Arimo" panose="020B0604020202020204" charset="0"/>
                <a:ea typeface="Arimo" panose="020B0604020202020204" charset="0"/>
                <a:cs typeface="Arimo" panose="020B0604020202020204" charset="0"/>
              </a:rPr>
              <a:t>profesores</a:t>
            </a:r>
            <a:r>
              <a:rPr lang="en-US" sz="1400" spc="70" dirty="0">
                <a:solidFill>
                  <a:srgbClr val="222222"/>
                </a:solidFill>
                <a:latin typeface="Arimo" panose="020B0604020202020204" charset="0"/>
                <a:ea typeface="Arimo" panose="020B0604020202020204" charset="0"/>
                <a:cs typeface="Arimo" panose="020B0604020202020204" charset="0"/>
              </a:rPr>
              <a:t> </a:t>
            </a:r>
            <a:r>
              <a:rPr lang="en-US" sz="1400" spc="70" dirty="0" err="1">
                <a:solidFill>
                  <a:srgbClr val="222222"/>
                </a:solidFill>
                <a:latin typeface="Arimo" panose="020B0604020202020204" charset="0"/>
                <a:ea typeface="Arimo" panose="020B0604020202020204" charset="0"/>
                <a:cs typeface="Arimo" panose="020B0604020202020204" charset="0"/>
              </a:rPr>
              <a:t>cumplen</a:t>
            </a:r>
            <a:r>
              <a:rPr lang="en-US" sz="1400" spc="70" dirty="0">
                <a:solidFill>
                  <a:srgbClr val="222222"/>
                </a:solidFill>
                <a:latin typeface="Arimo" panose="020B0604020202020204" charset="0"/>
                <a:ea typeface="Arimo" panose="020B0604020202020204" charset="0"/>
                <a:cs typeface="Arimo" panose="020B0604020202020204" charset="0"/>
              </a:rPr>
              <a:t> con la </a:t>
            </a:r>
            <a:r>
              <a:rPr lang="en-US" sz="1400" spc="70" dirty="0" err="1">
                <a:solidFill>
                  <a:srgbClr val="222222"/>
                </a:solidFill>
                <a:latin typeface="Arimo" panose="020B0604020202020204" charset="0"/>
                <a:ea typeface="Arimo" panose="020B0604020202020204" charset="0"/>
                <a:cs typeface="Arimo" panose="020B0604020202020204" charset="0"/>
              </a:rPr>
              <a:t>normativa</a:t>
            </a:r>
            <a:r>
              <a:rPr lang="en-US" sz="1400" spc="70" dirty="0">
                <a:solidFill>
                  <a:srgbClr val="222222"/>
                </a:solidFill>
                <a:latin typeface="Arimo" panose="020B0604020202020204" charset="0"/>
                <a:ea typeface="Arimo" panose="020B0604020202020204" charset="0"/>
                <a:cs typeface="Arimo" panose="020B0604020202020204" charset="0"/>
              </a:rPr>
              <a:t> de la </a:t>
            </a:r>
            <a:r>
              <a:rPr lang="en-US" sz="1400" spc="70" dirty="0" err="1">
                <a:solidFill>
                  <a:srgbClr val="222222"/>
                </a:solidFill>
                <a:latin typeface="Arimo" panose="020B0604020202020204" charset="0"/>
                <a:ea typeface="Arimo" panose="020B0604020202020204" charset="0"/>
                <a:cs typeface="Arimo" panose="020B0604020202020204" charset="0"/>
              </a:rPr>
              <a:t>Comunidad</a:t>
            </a:r>
            <a:r>
              <a:rPr lang="en-US" sz="1400" spc="70" dirty="0">
                <a:solidFill>
                  <a:srgbClr val="222222"/>
                </a:solidFill>
                <a:latin typeface="Arimo" panose="020B0604020202020204" charset="0"/>
                <a:ea typeface="Arimo" panose="020B0604020202020204" charset="0"/>
                <a:cs typeface="Arimo" panose="020B0604020202020204" charset="0"/>
              </a:rPr>
              <a:t> de Madrid, </a:t>
            </a:r>
            <a:r>
              <a:rPr lang="en-US" sz="1400" spc="70" dirty="0" err="1">
                <a:solidFill>
                  <a:srgbClr val="222222"/>
                </a:solidFill>
                <a:latin typeface="Arimo" panose="020B0604020202020204" charset="0"/>
                <a:ea typeface="Arimo" panose="020B0604020202020204" charset="0"/>
                <a:cs typeface="Arimo" panose="020B0604020202020204" charset="0"/>
              </a:rPr>
              <a:t>en</a:t>
            </a:r>
            <a:r>
              <a:rPr lang="en-US" sz="1400" spc="70" dirty="0">
                <a:solidFill>
                  <a:srgbClr val="222222"/>
                </a:solidFill>
                <a:latin typeface="Arimo" panose="020B0604020202020204" charset="0"/>
                <a:ea typeface="Arimo" panose="020B0604020202020204" charset="0"/>
                <a:cs typeface="Arimo" panose="020B0604020202020204" charset="0"/>
              </a:rPr>
              <a:t> </a:t>
            </a:r>
            <a:r>
              <a:rPr lang="en-US" sz="1400" spc="116" dirty="0">
                <a:solidFill>
                  <a:srgbClr val="222222"/>
                </a:solidFill>
                <a:latin typeface="Arimo" panose="020B0604020202020204" charset="0"/>
                <a:ea typeface="Arimo" panose="020B0604020202020204" charset="0"/>
                <a:cs typeface="Arimo" panose="020B0604020202020204" charset="0"/>
              </a:rPr>
              <a:t>lo </a:t>
            </a:r>
            <a:r>
              <a:rPr lang="en-US" sz="1400" spc="116" dirty="0" err="1">
                <a:solidFill>
                  <a:srgbClr val="222222"/>
                </a:solidFill>
                <a:latin typeface="Arimo" panose="020B0604020202020204" charset="0"/>
                <a:ea typeface="Arimo" panose="020B0604020202020204" charset="0"/>
                <a:cs typeface="Arimo" panose="020B0604020202020204" charset="0"/>
              </a:rPr>
              <a:t>referente</a:t>
            </a:r>
            <a:r>
              <a:rPr lang="en-US" sz="1400" spc="116" dirty="0">
                <a:solidFill>
                  <a:srgbClr val="222222"/>
                </a:solidFill>
                <a:latin typeface="Arimo" panose="020B0604020202020204" charset="0"/>
                <a:ea typeface="Arimo" panose="020B0604020202020204" charset="0"/>
                <a:cs typeface="Arimo" panose="020B0604020202020204" charset="0"/>
              </a:rPr>
              <a:t> a la </a:t>
            </a:r>
            <a:r>
              <a:rPr lang="en-US" sz="1400" b="1" spc="116" dirty="0" err="1">
                <a:solidFill>
                  <a:srgbClr val="222222"/>
                </a:solidFill>
                <a:latin typeface="Arimo" panose="020B0604020202020204" charset="0"/>
                <a:ea typeface="Arimo" panose="020B0604020202020204" charset="0"/>
                <a:cs typeface="Arimo" panose="020B0604020202020204" charset="0"/>
              </a:rPr>
              <a:t>titulación</a:t>
            </a:r>
            <a:r>
              <a:rPr lang="en-US" sz="1400" b="1" spc="116" dirty="0">
                <a:solidFill>
                  <a:srgbClr val="222222"/>
                </a:solidFill>
                <a:latin typeface="Arimo" panose="020B0604020202020204" charset="0"/>
                <a:ea typeface="Arimo" panose="020B0604020202020204" charset="0"/>
                <a:cs typeface="Arimo" panose="020B0604020202020204" charset="0"/>
              </a:rPr>
              <a:t> </a:t>
            </a:r>
            <a:r>
              <a:rPr lang="en-US" sz="1400" b="1" spc="116" dirty="0" err="1">
                <a:solidFill>
                  <a:srgbClr val="222222"/>
                </a:solidFill>
                <a:latin typeface="Arimo" panose="020B0604020202020204" charset="0"/>
                <a:ea typeface="Arimo" panose="020B0604020202020204" charset="0"/>
                <a:cs typeface="Arimo" panose="020B0604020202020204" charset="0"/>
              </a:rPr>
              <a:t>exigida</a:t>
            </a:r>
            <a:r>
              <a:rPr lang="en-US" sz="1400" b="1" spc="116" dirty="0">
                <a:solidFill>
                  <a:srgbClr val="222222"/>
                </a:solidFill>
                <a:latin typeface="Arimo" panose="020B0604020202020204" charset="0"/>
                <a:ea typeface="Arimo" panose="020B0604020202020204" charset="0"/>
                <a:cs typeface="Arimo" panose="020B0604020202020204" charset="0"/>
              </a:rPr>
              <a:t> </a:t>
            </a:r>
            <a:r>
              <a:rPr lang="en-US" sz="1400" spc="116" dirty="0">
                <a:solidFill>
                  <a:srgbClr val="222222"/>
                </a:solidFill>
                <a:latin typeface="Arimo" panose="020B0604020202020204" charset="0"/>
                <a:ea typeface="Arimo" panose="020B0604020202020204" charset="0"/>
                <a:cs typeface="Arimo" panose="020B0604020202020204" charset="0"/>
              </a:rPr>
              <a:t>para </a:t>
            </a:r>
            <a:r>
              <a:rPr lang="en-US" sz="1400" spc="116" dirty="0" err="1">
                <a:solidFill>
                  <a:srgbClr val="222222"/>
                </a:solidFill>
                <a:latin typeface="Arimo" panose="020B0604020202020204" charset="0"/>
                <a:ea typeface="Arimo" panose="020B0604020202020204" charset="0"/>
                <a:cs typeface="Arimo" panose="020B0604020202020204" charset="0"/>
              </a:rPr>
              <a:t>impartir</a:t>
            </a:r>
            <a:r>
              <a:rPr lang="en-US" sz="1400" spc="116" dirty="0">
                <a:solidFill>
                  <a:srgbClr val="222222"/>
                </a:solidFill>
                <a:latin typeface="Arimo" panose="020B0604020202020204" charset="0"/>
                <a:ea typeface="Arimo" panose="020B0604020202020204" charset="0"/>
                <a:cs typeface="Arimo" panose="020B0604020202020204" charset="0"/>
              </a:rPr>
              <a:t> </a:t>
            </a:r>
            <a:r>
              <a:rPr lang="en-US" sz="1400" spc="116" dirty="0" err="1">
                <a:solidFill>
                  <a:srgbClr val="222222"/>
                </a:solidFill>
                <a:latin typeface="Arimo" panose="020B0604020202020204" charset="0"/>
                <a:ea typeface="Arimo" panose="020B0604020202020204" charset="0"/>
                <a:cs typeface="Arimo" panose="020B0604020202020204" charset="0"/>
              </a:rPr>
              <a:t>clases</a:t>
            </a:r>
            <a:r>
              <a:rPr lang="en-US" sz="1400" spc="116" dirty="0">
                <a:solidFill>
                  <a:srgbClr val="222222"/>
                </a:solidFill>
                <a:latin typeface="Arimo" panose="020B0604020202020204" charset="0"/>
                <a:ea typeface="Arimo" panose="020B0604020202020204" charset="0"/>
                <a:cs typeface="Arimo" panose="020B0604020202020204" charset="0"/>
              </a:rPr>
              <a:t> </a:t>
            </a:r>
            <a:r>
              <a:rPr lang="en-US" sz="1400" spc="116" dirty="0" err="1">
                <a:solidFill>
                  <a:srgbClr val="222222"/>
                </a:solidFill>
                <a:latin typeface="Arimo" panose="020B0604020202020204" charset="0"/>
                <a:ea typeface="Arimo" panose="020B0604020202020204" charset="0"/>
                <a:cs typeface="Arimo" panose="020B0604020202020204" charset="0"/>
              </a:rPr>
              <a:t>en</a:t>
            </a:r>
            <a:r>
              <a:rPr lang="en-US" sz="1400" spc="116" dirty="0">
                <a:solidFill>
                  <a:srgbClr val="222222"/>
                </a:solidFill>
                <a:latin typeface="Arimo" panose="020B0604020202020204" charset="0"/>
                <a:ea typeface="Arimo" panose="020B0604020202020204" charset="0"/>
                <a:cs typeface="Arimo" panose="020B0604020202020204" charset="0"/>
              </a:rPr>
              <a:t> un </a:t>
            </a:r>
            <a:r>
              <a:rPr lang="en-US" sz="1400" spc="116" dirty="0" err="1">
                <a:solidFill>
                  <a:srgbClr val="222222"/>
                </a:solidFill>
                <a:latin typeface="Arimo" panose="020B0604020202020204" charset="0"/>
                <a:ea typeface="Arimo" panose="020B0604020202020204" charset="0"/>
                <a:cs typeface="Arimo" panose="020B0604020202020204" charset="0"/>
              </a:rPr>
              <a:t>centro</a:t>
            </a:r>
            <a:r>
              <a:rPr lang="en-US" sz="1400" spc="116" dirty="0">
                <a:solidFill>
                  <a:srgbClr val="222222"/>
                </a:solidFill>
                <a:latin typeface="Arimo" panose="020B0604020202020204" charset="0"/>
                <a:ea typeface="Arimo" panose="020B0604020202020204" charset="0"/>
                <a:cs typeface="Arimo" panose="020B0604020202020204" charset="0"/>
              </a:rPr>
              <a:t> </a:t>
            </a:r>
            <a:r>
              <a:rPr lang="en-US" sz="1400" spc="116" dirty="0" err="1">
                <a:solidFill>
                  <a:srgbClr val="222222"/>
                </a:solidFill>
                <a:latin typeface="Arimo" panose="020B0604020202020204" charset="0"/>
                <a:ea typeface="Arimo" panose="020B0604020202020204" charset="0"/>
                <a:cs typeface="Arimo" panose="020B0604020202020204" charset="0"/>
              </a:rPr>
              <a:t>bilingüe</a:t>
            </a:r>
            <a:r>
              <a:rPr lang="en-US" sz="1400" spc="116" dirty="0">
                <a:solidFill>
                  <a:srgbClr val="222222"/>
                </a:solidFill>
                <a:latin typeface="Arimo" panose="020B0604020202020204" charset="0"/>
                <a:ea typeface="Arimo" panose="020B0604020202020204" charset="0"/>
                <a:cs typeface="Arimo" panose="020B0604020202020204" charset="0"/>
              </a:rPr>
              <a:t>.</a:t>
            </a:r>
          </a:p>
          <a:p>
            <a:pPr algn="just">
              <a:lnSpc>
                <a:spcPts val="2520"/>
              </a:lnSpc>
            </a:pPr>
            <a:r>
              <a:rPr lang="en-US" sz="1400" spc="116" dirty="0" err="1">
                <a:solidFill>
                  <a:srgbClr val="222222"/>
                </a:solidFill>
                <a:latin typeface="Arimo" panose="020B0604020202020204" charset="0"/>
                <a:ea typeface="Arimo" panose="020B0604020202020204" charset="0"/>
                <a:cs typeface="Arimo" panose="020B0604020202020204" charset="0"/>
              </a:rPr>
              <a:t>En</a:t>
            </a:r>
            <a:r>
              <a:rPr lang="en-US" sz="1400" spc="116" dirty="0">
                <a:solidFill>
                  <a:srgbClr val="222222"/>
                </a:solidFill>
                <a:latin typeface="Arimo" panose="020B0604020202020204" charset="0"/>
                <a:ea typeface="Arimo" panose="020B0604020202020204" charset="0"/>
                <a:cs typeface="Arimo" panose="020B0604020202020204" charset="0"/>
              </a:rPr>
              <a:t> </a:t>
            </a:r>
            <a:r>
              <a:rPr lang="en-US" sz="1400" spc="116" dirty="0" err="1">
                <a:solidFill>
                  <a:srgbClr val="222222"/>
                </a:solidFill>
                <a:latin typeface="Arimo" panose="020B0604020202020204" charset="0"/>
                <a:ea typeface="Arimo" panose="020B0604020202020204" charset="0"/>
                <a:cs typeface="Arimo" panose="020B0604020202020204" charset="0"/>
              </a:rPr>
              <a:t>Secundaria</a:t>
            </a:r>
            <a:r>
              <a:rPr lang="en-US" sz="1400" spc="116" dirty="0">
                <a:solidFill>
                  <a:srgbClr val="222222"/>
                </a:solidFill>
                <a:latin typeface="Arimo" panose="020B0604020202020204" charset="0"/>
                <a:ea typeface="Arimo" panose="020B0604020202020204" charset="0"/>
                <a:cs typeface="Arimo" panose="020B0604020202020204" charset="0"/>
              </a:rPr>
              <a:t>, </a:t>
            </a:r>
            <a:r>
              <a:rPr lang="en-US" sz="1400" spc="116" dirty="0" err="1">
                <a:solidFill>
                  <a:srgbClr val="222222"/>
                </a:solidFill>
                <a:latin typeface="Arimo" panose="020B0604020202020204" charset="0"/>
                <a:ea typeface="Arimo" panose="020B0604020202020204" charset="0"/>
                <a:cs typeface="Arimo" panose="020B0604020202020204" charset="0"/>
              </a:rPr>
              <a:t>aquellos</a:t>
            </a:r>
            <a:r>
              <a:rPr lang="en-US" sz="1400" spc="116" dirty="0">
                <a:solidFill>
                  <a:srgbClr val="222222"/>
                </a:solidFill>
                <a:latin typeface="Arimo" panose="020B0604020202020204" charset="0"/>
                <a:ea typeface="Arimo" panose="020B0604020202020204" charset="0"/>
                <a:cs typeface="Arimo" panose="020B0604020202020204" charset="0"/>
              </a:rPr>
              <a:t> </a:t>
            </a:r>
            <a:r>
              <a:rPr lang="en-US" sz="1400" spc="116" dirty="0" err="1">
                <a:solidFill>
                  <a:srgbClr val="222222"/>
                </a:solidFill>
                <a:latin typeface="Arimo" panose="020B0604020202020204" charset="0"/>
                <a:ea typeface="Arimo" panose="020B0604020202020204" charset="0"/>
                <a:cs typeface="Arimo" panose="020B0604020202020204" charset="0"/>
              </a:rPr>
              <a:t>alumnos</a:t>
            </a:r>
            <a:r>
              <a:rPr lang="en-US" sz="1400" spc="116" dirty="0">
                <a:solidFill>
                  <a:srgbClr val="222222"/>
                </a:solidFill>
                <a:latin typeface="Arimo" panose="020B0604020202020204" charset="0"/>
                <a:ea typeface="Arimo" panose="020B0604020202020204" charset="0"/>
                <a:cs typeface="Arimo" panose="020B0604020202020204" charset="0"/>
              </a:rPr>
              <a:t> que lo </a:t>
            </a:r>
            <a:r>
              <a:rPr lang="en-US" sz="1400" spc="116" dirty="0" err="1">
                <a:solidFill>
                  <a:srgbClr val="222222"/>
                </a:solidFill>
                <a:latin typeface="Arimo" panose="020B0604020202020204" charset="0"/>
                <a:ea typeface="Arimo" panose="020B0604020202020204" charset="0"/>
                <a:cs typeface="Arimo" panose="020B0604020202020204" charset="0"/>
              </a:rPr>
              <a:t>deseen</a:t>
            </a:r>
            <a:r>
              <a:rPr lang="en-US" sz="1400" spc="116" dirty="0">
                <a:solidFill>
                  <a:srgbClr val="222222"/>
                </a:solidFill>
                <a:latin typeface="Arimo" panose="020B0604020202020204" charset="0"/>
                <a:ea typeface="Arimo" panose="020B0604020202020204" charset="0"/>
                <a:cs typeface="Arimo" panose="020B0604020202020204" charset="0"/>
              </a:rPr>
              <a:t> </a:t>
            </a:r>
            <a:r>
              <a:rPr lang="en-US" sz="1400" spc="116" dirty="0" err="1">
                <a:solidFill>
                  <a:srgbClr val="222222"/>
                </a:solidFill>
                <a:latin typeface="Arimo" panose="020B0604020202020204" charset="0"/>
                <a:ea typeface="Arimo" panose="020B0604020202020204" charset="0"/>
                <a:cs typeface="Arimo" panose="020B0604020202020204" charset="0"/>
              </a:rPr>
              <a:t>pueden</a:t>
            </a:r>
            <a:r>
              <a:rPr lang="en-US" sz="1400" spc="116" dirty="0">
                <a:solidFill>
                  <a:srgbClr val="222222"/>
                </a:solidFill>
                <a:latin typeface="Arimo" panose="020B0604020202020204" charset="0"/>
                <a:ea typeface="Arimo" panose="020B0604020202020204" charset="0"/>
                <a:cs typeface="Arimo" panose="020B0604020202020204" charset="0"/>
              </a:rPr>
              <a:t> </a:t>
            </a:r>
            <a:r>
              <a:rPr lang="en-US" sz="1400" spc="116" dirty="0" err="1">
                <a:solidFill>
                  <a:srgbClr val="222222"/>
                </a:solidFill>
                <a:latin typeface="Arimo" panose="020B0604020202020204" charset="0"/>
                <a:ea typeface="Arimo" panose="020B0604020202020204" charset="0"/>
                <a:cs typeface="Arimo" panose="020B0604020202020204" charset="0"/>
              </a:rPr>
              <a:t>elegir</a:t>
            </a:r>
            <a:r>
              <a:rPr lang="en-US" sz="1400" spc="116" dirty="0">
                <a:solidFill>
                  <a:srgbClr val="222222"/>
                </a:solidFill>
                <a:latin typeface="Arimo" panose="020B0604020202020204" charset="0"/>
                <a:ea typeface="Arimo" panose="020B0604020202020204" charset="0"/>
                <a:cs typeface="Arimo" panose="020B0604020202020204" charset="0"/>
              </a:rPr>
              <a:t> </a:t>
            </a:r>
            <a:r>
              <a:rPr lang="en-US" sz="1400" spc="116" dirty="0" err="1">
                <a:solidFill>
                  <a:srgbClr val="222222"/>
                </a:solidFill>
                <a:latin typeface="Arimo" panose="020B0604020202020204" charset="0"/>
                <a:ea typeface="Arimo" panose="020B0604020202020204" charset="0"/>
                <a:cs typeface="Arimo" panose="020B0604020202020204" charset="0"/>
              </a:rPr>
              <a:t>como</a:t>
            </a:r>
            <a:r>
              <a:rPr lang="en-US" sz="1400" spc="116" dirty="0">
                <a:solidFill>
                  <a:srgbClr val="222222"/>
                </a:solidFill>
                <a:latin typeface="Arimo" panose="020B0604020202020204" charset="0"/>
                <a:ea typeface="Arimo" panose="020B0604020202020204" charset="0"/>
                <a:cs typeface="Arimo" panose="020B0604020202020204" charset="0"/>
              </a:rPr>
              <a:t> </a:t>
            </a:r>
            <a:r>
              <a:rPr lang="en-US" sz="1400" b="1" spc="116" dirty="0" err="1">
                <a:solidFill>
                  <a:srgbClr val="222222"/>
                </a:solidFill>
                <a:latin typeface="Arimo" panose="020B0604020202020204" charset="0"/>
                <a:ea typeface="Arimo" panose="020B0604020202020204" charset="0"/>
                <a:cs typeface="Arimo" panose="020B0604020202020204" charset="0"/>
              </a:rPr>
              <a:t>Optativa</a:t>
            </a:r>
            <a:r>
              <a:rPr lang="en-US" sz="1400" b="1" spc="116" dirty="0">
                <a:solidFill>
                  <a:srgbClr val="222222"/>
                </a:solidFill>
                <a:latin typeface="Arimo" panose="020B0604020202020204" charset="0"/>
                <a:ea typeface="Arimo" panose="020B0604020202020204" charset="0"/>
                <a:cs typeface="Arimo" panose="020B0604020202020204" charset="0"/>
              </a:rPr>
              <a:t> </a:t>
            </a:r>
            <a:r>
              <a:rPr lang="en-US" sz="1400" b="1" spc="116" dirty="0" err="1">
                <a:solidFill>
                  <a:srgbClr val="222222"/>
                </a:solidFill>
                <a:latin typeface="Arimo" panose="020B0604020202020204" charset="0"/>
                <a:ea typeface="Arimo" panose="020B0604020202020204" charset="0"/>
                <a:cs typeface="Arimo" panose="020B0604020202020204" charset="0"/>
              </a:rPr>
              <a:t>Francés</a:t>
            </a:r>
            <a:r>
              <a:rPr lang="en-US" sz="1400" spc="116" dirty="0">
                <a:solidFill>
                  <a:srgbClr val="222222"/>
                </a:solidFill>
                <a:latin typeface="Arimo" panose="020B0604020202020204" charset="0"/>
                <a:ea typeface="Arimo" panose="020B0604020202020204" charset="0"/>
                <a:cs typeface="Arimo" panose="020B0604020202020204" charset="0"/>
              </a:rPr>
              <a:t>.</a:t>
            </a:r>
          </a:p>
          <a:p>
            <a:pPr algn="just">
              <a:lnSpc>
                <a:spcPts val="2520"/>
              </a:lnSpc>
            </a:pPr>
            <a:r>
              <a:rPr lang="en-US" sz="1400" spc="116" dirty="0" err="1">
                <a:solidFill>
                  <a:srgbClr val="222222"/>
                </a:solidFill>
                <a:latin typeface="Arimo" panose="020B0604020202020204" charset="0"/>
                <a:ea typeface="Arimo" panose="020B0604020202020204" charset="0"/>
                <a:cs typeface="Arimo" panose="020B0604020202020204" charset="0"/>
              </a:rPr>
              <a:t>Disponemos</a:t>
            </a:r>
            <a:r>
              <a:rPr lang="en-US" sz="1400" spc="116" dirty="0">
                <a:solidFill>
                  <a:srgbClr val="222222"/>
                </a:solidFill>
                <a:latin typeface="Arimo" panose="020B0604020202020204" charset="0"/>
                <a:ea typeface="Arimo" panose="020B0604020202020204" charset="0"/>
                <a:cs typeface="Arimo" panose="020B0604020202020204" charset="0"/>
              </a:rPr>
              <a:t> de </a:t>
            </a:r>
            <a:r>
              <a:rPr lang="en-US" sz="1400" b="1" spc="116" dirty="0" err="1">
                <a:solidFill>
                  <a:srgbClr val="222222"/>
                </a:solidFill>
                <a:latin typeface="Arimo" panose="020B0604020202020204" charset="0"/>
                <a:ea typeface="Arimo" panose="020B0604020202020204" charset="0"/>
                <a:cs typeface="Arimo" panose="020B0604020202020204" charset="0"/>
              </a:rPr>
              <a:t>nueve</a:t>
            </a:r>
            <a:r>
              <a:rPr lang="en-US" sz="1400" b="1" spc="116" dirty="0">
                <a:solidFill>
                  <a:srgbClr val="222222"/>
                </a:solidFill>
                <a:latin typeface="Arimo" panose="020B0604020202020204" charset="0"/>
                <a:ea typeface="Arimo" panose="020B0604020202020204" charset="0"/>
                <a:cs typeface="Arimo" panose="020B0604020202020204" charset="0"/>
              </a:rPr>
              <a:t> </a:t>
            </a:r>
            <a:r>
              <a:rPr lang="en-US" sz="1400" b="1" spc="116" dirty="0" err="1">
                <a:solidFill>
                  <a:srgbClr val="222222"/>
                </a:solidFill>
                <a:latin typeface="Arimo" panose="020B0604020202020204" charset="0"/>
                <a:ea typeface="Arimo" panose="020B0604020202020204" charset="0"/>
                <a:cs typeface="Arimo" panose="020B0604020202020204" charset="0"/>
              </a:rPr>
              <a:t>auxiliares</a:t>
            </a:r>
            <a:r>
              <a:rPr lang="en-US" sz="1400" b="1" spc="116" dirty="0">
                <a:solidFill>
                  <a:srgbClr val="222222"/>
                </a:solidFill>
                <a:latin typeface="Arimo" panose="020B0604020202020204" charset="0"/>
                <a:ea typeface="Arimo" panose="020B0604020202020204" charset="0"/>
                <a:cs typeface="Arimo" panose="020B0604020202020204" charset="0"/>
              </a:rPr>
              <a:t> de </a:t>
            </a:r>
            <a:r>
              <a:rPr lang="en-US" sz="1400" b="1" spc="116" dirty="0" err="1">
                <a:solidFill>
                  <a:srgbClr val="222222"/>
                </a:solidFill>
                <a:latin typeface="Arimo" panose="020B0604020202020204" charset="0"/>
                <a:ea typeface="Arimo" panose="020B0604020202020204" charset="0"/>
                <a:cs typeface="Arimo" panose="020B0604020202020204" charset="0"/>
              </a:rPr>
              <a:t>conversación</a:t>
            </a:r>
            <a:r>
              <a:rPr lang="en-US" sz="1400" b="1" spc="116" dirty="0">
                <a:solidFill>
                  <a:srgbClr val="222222"/>
                </a:solidFill>
                <a:latin typeface="Arimo" panose="020B0604020202020204" charset="0"/>
                <a:ea typeface="Arimo" panose="020B0604020202020204" charset="0"/>
                <a:cs typeface="Arimo" panose="020B0604020202020204" charset="0"/>
              </a:rPr>
              <a:t> de </a:t>
            </a:r>
            <a:r>
              <a:rPr lang="en-US" sz="1400" b="1" spc="116" dirty="0" err="1">
                <a:solidFill>
                  <a:srgbClr val="222222"/>
                </a:solidFill>
                <a:latin typeface="Arimo" panose="020B0604020202020204" charset="0"/>
                <a:ea typeface="Arimo" panose="020B0604020202020204" charset="0"/>
                <a:cs typeface="Arimo" panose="020B0604020202020204" charset="0"/>
              </a:rPr>
              <a:t>inglés</a:t>
            </a:r>
            <a:r>
              <a:rPr lang="en-US" sz="1400" b="1" spc="116" dirty="0">
                <a:solidFill>
                  <a:srgbClr val="222222"/>
                </a:solidFill>
                <a:latin typeface="Arimo" panose="020B0604020202020204" charset="0"/>
                <a:ea typeface="Arimo" panose="020B0604020202020204" charset="0"/>
                <a:cs typeface="Arimo" panose="020B0604020202020204" charset="0"/>
              </a:rPr>
              <a:t> </a:t>
            </a:r>
            <a:r>
              <a:rPr lang="en-US" sz="1400" spc="116" dirty="0">
                <a:solidFill>
                  <a:srgbClr val="222222"/>
                </a:solidFill>
                <a:latin typeface="Arimo" panose="020B0604020202020204" charset="0"/>
                <a:ea typeface="Arimo" panose="020B0604020202020204" charset="0"/>
                <a:cs typeface="Arimo" panose="020B0604020202020204" charset="0"/>
              </a:rPr>
              <a:t>y un </a:t>
            </a:r>
            <a:r>
              <a:rPr lang="en-US" sz="1400" b="1" spc="116" dirty="0" err="1">
                <a:solidFill>
                  <a:srgbClr val="222222"/>
                </a:solidFill>
                <a:latin typeface="Arimo" panose="020B0604020202020204" charset="0"/>
                <a:ea typeface="Arimo" panose="020B0604020202020204" charset="0"/>
                <a:cs typeface="Arimo" panose="020B0604020202020204" charset="0"/>
              </a:rPr>
              <a:t>auxiliar</a:t>
            </a:r>
            <a:r>
              <a:rPr lang="en-US" sz="1400" b="1" spc="116" dirty="0">
                <a:solidFill>
                  <a:srgbClr val="222222"/>
                </a:solidFill>
                <a:latin typeface="Arimo" panose="020B0604020202020204" charset="0"/>
                <a:ea typeface="Arimo" panose="020B0604020202020204" charset="0"/>
                <a:cs typeface="Arimo" panose="020B0604020202020204" charset="0"/>
              </a:rPr>
              <a:t> para el </a:t>
            </a:r>
            <a:r>
              <a:rPr lang="en-US" sz="1400" b="1" spc="116" dirty="0" err="1">
                <a:solidFill>
                  <a:srgbClr val="222222"/>
                </a:solidFill>
                <a:latin typeface="Arimo" panose="020B0604020202020204" charset="0"/>
                <a:ea typeface="Arimo" panose="020B0604020202020204" charset="0"/>
                <a:cs typeface="Arimo" panose="020B0604020202020204" charset="0"/>
              </a:rPr>
              <a:t>área</a:t>
            </a:r>
            <a:r>
              <a:rPr lang="en-US" sz="1400" b="1" spc="116" dirty="0">
                <a:solidFill>
                  <a:srgbClr val="222222"/>
                </a:solidFill>
                <a:latin typeface="Arimo" panose="020B0604020202020204" charset="0"/>
                <a:ea typeface="Arimo" panose="020B0604020202020204" charset="0"/>
                <a:cs typeface="Arimo" panose="020B0604020202020204" charset="0"/>
              </a:rPr>
              <a:t> de </a:t>
            </a:r>
            <a:r>
              <a:rPr lang="en-US" sz="1400" b="1" spc="116" dirty="0" err="1">
                <a:solidFill>
                  <a:srgbClr val="222222"/>
                </a:solidFill>
                <a:latin typeface="Arimo" panose="020B0604020202020204" charset="0"/>
                <a:ea typeface="Arimo" panose="020B0604020202020204" charset="0"/>
                <a:cs typeface="Arimo" panose="020B0604020202020204" charset="0"/>
              </a:rPr>
              <a:t>francés</a:t>
            </a:r>
            <a:r>
              <a:rPr lang="en-US" sz="1400" spc="116" dirty="0">
                <a:solidFill>
                  <a:srgbClr val="222222"/>
                </a:solidFill>
                <a:latin typeface="Arimo" panose="020B0604020202020204" charset="0"/>
                <a:ea typeface="Arimo" panose="020B0604020202020204" charset="0"/>
                <a:cs typeface="Arimo" panose="020B0604020202020204" charset="0"/>
              </a:rPr>
              <a:t>.</a:t>
            </a:r>
          </a:p>
        </p:txBody>
      </p:sp>
      <p:sp>
        <p:nvSpPr>
          <p:cNvPr id="59" name="TextBox 59"/>
          <p:cNvSpPr txBox="1"/>
          <p:nvPr/>
        </p:nvSpPr>
        <p:spPr>
          <a:xfrm>
            <a:off x="1570182" y="559260"/>
            <a:ext cx="7534589" cy="306419"/>
          </a:xfrm>
          <a:prstGeom prst="rect">
            <a:avLst/>
          </a:prstGeom>
        </p:spPr>
        <p:txBody>
          <a:bodyPr lIns="0" tIns="0" rIns="0" bIns="0" rtlCol="0" anchor="t">
            <a:spAutoFit/>
          </a:bodyPr>
          <a:lstStyle/>
          <a:p>
            <a:pPr>
              <a:lnSpc>
                <a:spcPts val="2535"/>
              </a:lnSpc>
            </a:pPr>
            <a:r>
              <a:rPr lang="en-US" sz="1811" spc="181">
                <a:solidFill>
                  <a:srgbClr val="050524"/>
                </a:solidFill>
                <a:latin typeface="Alfa Slab One Bold"/>
              </a:rPr>
              <a:t>CEIPSO EL CANTIZAL</a:t>
            </a:r>
          </a:p>
        </p:txBody>
      </p:sp>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86" y="1583914"/>
            <a:ext cx="9881425" cy="5753827"/>
            <a:chOff x="0" y="0"/>
            <a:chExt cx="13175233" cy="7671770"/>
          </a:xfrm>
        </p:grpSpPr>
        <p:sp>
          <p:nvSpPr>
            <p:cNvPr id="3" name="Freeform 3"/>
            <p:cNvSpPr/>
            <p:nvPr/>
          </p:nvSpPr>
          <p:spPr>
            <a:xfrm>
              <a:off x="0" y="0"/>
              <a:ext cx="13175233" cy="7671770"/>
            </a:xfrm>
            <a:custGeom>
              <a:avLst/>
              <a:gdLst/>
              <a:ahLst/>
              <a:cxnLst/>
              <a:rect l="l" t="t" r="r" b="b"/>
              <a:pathLst>
                <a:path w="13175233" h="7671770">
                  <a:moveTo>
                    <a:pt x="0" y="0"/>
                  </a:moveTo>
                  <a:lnTo>
                    <a:pt x="13175233" y="0"/>
                  </a:lnTo>
                  <a:lnTo>
                    <a:pt x="13175233" y="7671770"/>
                  </a:lnTo>
                  <a:lnTo>
                    <a:pt x="0" y="7671770"/>
                  </a:lnTo>
                  <a:close/>
                </a:path>
              </a:pathLst>
            </a:custGeom>
            <a:solidFill>
              <a:srgbClr val="F4BC33"/>
            </a:solidFill>
          </p:spPr>
        </p:sp>
      </p:grpSp>
      <p:sp>
        <p:nvSpPr>
          <p:cNvPr id="4" name="TextBox 4"/>
          <p:cNvSpPr txBox="1"/>
          <p:nvPr/>
        </p:nvSpPr>
        <p:spPr>
          <a:xfrm>
            <a:off x="957702" y="393807"/>
            <a:ext cx="7534589" cy="306419"/>
          </a:xfrm>
          <a:prstGeom prst="rect">
            <a:avLst/>
          </a:prstGeom>
        </p:spPr>
        <p:txBody>
          <a:bodyPr lIns="0" tIns="0" rIns="0" bIns="0" rtlCol="0" anchor="t">
            <a:spAutoFit/>
          </a:bodyPr>
          <a:lstStyle/>
          <a:p>
            <a:pPr algn="r">
              <a:lnSpc>
                <a:spcPts val="2535"/>
              </a:lnSpc>
            </a:pPr>
            <a:r>
              <a:rPr lang="en-US" sz="1811" spc="181" dirty="0">
                <a:solidFill>
                  <a:srgbClr val="222222"/>
                </a:solidFill>
                <a:latin typeface="Alfa Slab One Bold"/>
              </a:rPr>
              <a:t> CEIPSO EL CANTIZAL</a:t>
            </a:r>
          </a:p>
        </p:txBody>
      </p:sp>
      <p:grpSp>
        <p:nvGrpSpPr>
          <p:cNvPr id="5" name="Group 5"/>
          <p:cNvGrpSpPr>
            <a:grpSpLocks noChangeAspect="1"/>
          </p:cNvGrpSpPr>
          <p:nvPr/>
        </p:nvGrpSpPr>
        <p:grpSpPr>
          <a:xfrm>
            <a:off x="8660739" y="386833"/>
            <a:ext cx="722683" cy="639322"/>
            <a:chOff x="0" y="0"/>
            <a:chExt cx="5712460" cy="4405630"/>
          </a:xfrm>
        </p:grpSpPr>
        <p:sp>
          <p:nvSpPr>
            <p:cNvPr id="6" name="Freeform 6"/>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 name="Freeform 7"/>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 name="Freeform 8"/>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9" name="Freeform 9"/>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0" name="Freeform 10"/>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1" name="Freeform 11"/>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2" name="Freeform 12"/>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3" name="Freeform 13"/>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4" name="Freeform 14"/>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5" name="Freeform 15"/>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6" name="Freeform 16"/>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7" name="Freeform 17"/>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8" name="Freeform 18"/>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9" name="Freeform 19"/>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0" name="Freeform 20"/>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1" name="Freeform 21"/>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2" name="Freeform 22"/>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3" name="Freeform 23"/>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4" name="Freeform 24"/>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5" name="Freeform 25"/>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6" name="Freeform 26"/>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7" name="Freeform 27"/>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8" name="Freeform 28"/>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9" name="Freeform 29"/>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0" name="Freeform 30"/>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1" name="Freeform 31"/>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2" name="Freeform 32"/>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3" name="Freeform 33"/>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4" name="Freeform 34"/>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5" name="Freeform 35"/>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6" name="Freeform 36"/>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7" name="Freeform 37"/>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8" name="Freeform 38"/>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9" name="Freeform 39"/>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0" name="Freeform 40"/>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41" name="Freeform 41"/>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42" name="Freeform 42"/>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3" name="Freeform 43"/>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4" name="Freeform 44"/>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5" name="Freeform 45"/>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6" name="Freeform 46"/>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47" name="Freeform 47"/>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48" name="Freeform 48"/>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9" name="Freeform 49"/>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0" name="Freeform 50"/>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1" name="Freeform 51"/>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2" name="Freeform 52"/>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53" name="Freeform 53"/>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grpSp>
        <p:nvGrpSpPr>
          <p:cNvPr id="54" name="Group 54"/>
          <p:cNvGrpSpPr/>
          <p:nvPr/>
        </p:nvGrpSpPr>
        <p:grpSpPr>
          <a:xfrm>
            <a:off x="-76200" y="1477038"/>
            <a:ext cx="10252207" cy="1948371"/>
            <a:chOff x="0" y="0"/>
            <a:chExt cx="13669610" cy="3057828"/>
          </a:xfrm>
        </p:grpSpPr>
        <p:pic>
          <p:nvPicPr>
            <p:cNvPr id="55" name="Picture 55"/>
            <p:cNvPicPr>
              <a:picLocks noChangeAspect="1"/>
            </p:cNvPicPr>
            <p:nvPr/>
          </p:nvPicPr>
          <p:blipFill>
            <a:blip r:embed="rId2"/>
            <a:srcRect t="37253" b="37253"/>
            <a:stretch>
              <a:fillRect/>
            </a:stretch>
          </p:blipFill>
          <p:spPr>
            <a:xfrm>
              <a:off x="0" y="0"/>
              <a:ext cx="13669610" cy="3057828"/>
            </a:xfrm>
            <a:prstGeom prst="rect">
              <a:avLst/>
            </a:prstGeom>
          </p:spPr>
        </p:pic>
      </p:grpSp>
      <p:grpSp>
        <p:nvGrpSpPr>
          <p:cNvPr id="56" name="Group 56"/>
          <p:cNvGrpSpPr/>
          <p:nvPr/>
        </p:nvGrpSpPr>
        <p:grpSpPr>
          <a:xfrm>
            <a:off x="554058" y="3301690"/>
            <a:ext cx="8645484" cy="3925977"/>
            <a:chOff x="0" y="-57150"/>
            <a:chExt cx="11527312" cy="5234636"/>
          </a:xfrm>
        </p:grpSpPr>
        <p:sp>
          <p:nvSpPr>
            <p:cNvPr id="57" name="TextBox 57"/>
            <p:cNvSpPr txBox="1"/>
            <p:nvPr/>
          </p:nvSpPr>
          <p:spPr>
            <a:xfrm>
              <a:off x="0" y="-57150"/>
              <a:ext cx="11527312" cy="622131"/>
            </a:xfrm>
            <a:prstGeom prst="rect">
              <a:avLst/>
            </a:prstGeom>
          </p:spPr>
          <p:txBody>
            <a:bodyPr lIns="0" tIns="0" rIns="0" bIns="0" rtlCol="0" anchor="t">
              <a:spAutoFit/>
            </a:bodyPr>
            <a:lstStyle/>
            <a:p>
              <a:pPr algn="r">
                <a:lnSpc>
                  <a:spcPts val="3944"/>
                </a:lnSpc>
              </a:pPr>
              <a:endParaRPr/>
            </a:p>
          </p:txBody>
        </p:sp>
        <p:sp>
          <p:nvSpPr>
            <p:cNvPr id="58" name="TextBox 58"/>
            <p:cNvSpPr txBox="1"/>
            <p:nvPr/>
          </p:nvSpPr>
          <p:spPr>
            <a:xfrm>
              <a:off x="0" y="285463"/>
              <a:ext cx="11527312" cy="4892023"/>
            </a:xfrm>
            <a:prstGeom prst="rect">
              <a:avLst/>
            </a:prstGeom>
          </p:spPr>
          <p:txBody>
            <a:bodyPr lIns="0" tIns="0" rIns="0" bIns="0" rtlCol="0" anchor="t">
              <a:spAutoFit/>
            </a:bodyPr>
            <a:lstStyle/>
            <a:p>
              <a:pPr>
                <a:lnSpc>
                  <a:spcPts val="2082"/>
                </a:lnSpc>
              </a:pPr>
              <a:r>
                <a:rPr lang="en-US" sz="1600" spc="90" dirty="0">
                  <a:solidFill>
                    <a:srgbClr val="222222"/>
                  </a:solidFill>
                  <a:latin typeface="Lato"/>
                </a:rPr>
                <a:t>Las </a:t>
              </a:r>
              <a:r>
                <a:rPr lang="en-US" sz="1600" spc="90" dirty="0" err="1">
                  <a:solidFill>
                    <a:srgbClr val="222222"/>
                  </a:solidFill>
                  <a:latin typeface="Lato"/>
                </a:rPr>
                <a:t>asignaturas</a:t>
              </a:r>
              <a:r>
                <a:rPr lang="en-US" sz="1600" spc="90" dirty="0">
                  <a:solidFill>
                    <a:srgbClr val="222222"/>
                  </a:solidFill>
                  <a:latin typeface="Lato"/>
                </a:rPr>
                <a:t> de Primaria son: </a:t>
              </a:r>
              <a:r>
                <a:rPr lang="en-US" sz="1600" spc="90" dirty="0" err="1">
                  <a:solidFill>
                    <a:srgbClr val="222222"/>
                  </a:solidFill>
                  <a:latin typeface="Lato"/>
                </a:rPr>
                <a:t>Lengua</a:t>
              </a:r>
              <a:r>
                <a:rPr lang="en-US" sz="1600" spc="90" dirty="0">
                  <a:solidFill>
                    <a:srgbClr val="222222"/>
                  </a:solidFill>
                  <a:latin typeface="Lato"/>
                </a:rPr>
                <a:t>, </a:t>
              </a:r>
              <a:r>
                <a:rPr lang="en-US" sz="1600" spc="90" dirty="0" err="1">
                  <a:solidFill>
                    <a:srgbClr val="222222"/>
                  </a:solidFill>
                  <a:latin typeface="Lato"/>
                </a:rPr>
                <a:t>Matemáticas</a:t>
              </a:r>
              <a:r>
                <a:rPr lang="en-US" sz="1600" spc="90" dirty="0">
                  <a:solidFill>
                    <a:srgbClr val="222222"/>
                  </a:solidFill>
                  <a:latin typeface="Lato"/>
                </a:rPr>
                <a:t>, </a:t>
              </a:r>
              <a:r>
                <a:rPr lang="en-US" sz="1600" spc="90" dirty="0" err="1">
                  <a:solidFill>
                    <a:srgbClr val="222222"/>
                  </a:solidFill>
                  <a:latin typeface="Lato"/>
                </a:rPr>
                <a:t>Inglés</a:t>
              </a:r>
              <a:r>
                <a:rPr lang="en-US" sz="1600" spc="90" dirty="0">
                  <a:solidFill>
                    <a:srgbClr val="222222"/>
                  </a:solidFill>
                  <a:latin typeface="Lato"/>
                </a:rPr>
                <a:t>, Social-Science, Natural-Science, Arts, </a:t>
              </a:r>
              <a:r>
                <a:rPr lang="en-US" sz="1600" spc="90" dirty="0" err="1">
                  <a:solidFill>
                    <a:srgbClr val="222222"/>
                  </a:solidFill>
                  <a:latin typeface="Lato"/>
                </a:rPr>
                <a:t>Phisical</a:t>
              </a:r>
              <a:r>
                <a:rPr lang="en-US" sz="1600" spc="90" dirty="0">
                  <a:solidFill>
                    <a:srgbClr val="222222"/>
                  </a:solidFill>
                  <a:latin typeface="Lato"/>
                </a:rPr>
                <a:t> Education, Music, </a:t>
              </a:r>
              <a:r>
                <a:rPr lang="en-US" sz="1600" spc="90" dirty="0" err="1">
                  <a:solidFill>
                    <a:srgbClr val="222222"/>
                  </a:solidFill>
                  <a:latin typeface="Lato"/>
                </a:rPr>
                <a:t>Religión</a:t>
              </a:r>
              <a:r>
                <a:rPr lang="en-US" sz="1600" spc="90" dirty="0">
                  <a:solidFill>
                    <a:srgbClr val="222222"/>
                  </a:solidFill>
                  <a:latin typeface="Lato"/>
                </a:rPr>
                <a:t> o </a:t>
              </a:r>
              <a:r>
                <a:rPr lang="en-US" sz="1600" spc="90" dirty="0" err="1">
                  <a:solidFill>
                    <a:srgbClr val="222222"/>
                  </a:solidFill>
                  <a:latin typeface="Lato"/>
                </a:rPr>
                <a:t>Valores</a:t>
              </a:r>
              <a:r>
                <a:rPr lang="en-US" sz="1600" spc="90" dirty="0">
                  <a:solidFill>
                    <a:srgbClr val="222222"/>
                  </a:solidFill>
                  <a:latin typeface="Lato"/>
                </a:rPr>
                <a:t>.</a:t>
              </a:r>
            </a:p>
            <a:p>
              <a:pPr>
                <a:lnSpc>
                  <a:spcPts val="3097"/>
                </a:lnSpc>
              </a:pPr>
              <a:r>
                <a:rPr lang="en-US" sz="1600" spc="90" dirty="0" err="1">
                  <a:solidFill>
                    <a:srgbClr val="222222"/>
                  </a:solidFill>
                  <a:latin typeface="Lato"/>
                </a:rPr>
                <a:t>Todas</a:t>
              </a:r>
              <a:r>
                <a:rPr lang="en-US" sz="1600" spc="90" dirty="0">
                  <a:solidFill>
                    <a:srgbClr val="222222"/>
                  </a:solidFill>
                  <a:latin typeface="Lato"/>
                </a:rPr>
                <a:t> se dan </a:t>
              </a:r>
              <a:r>
                <a:rPr lang="en-US" sz="1600" spc="90" dirty="0" err="1">
                  <a:solidFill>
                    <a:srgbClr val="222222"/>
                  </a:solidFill>
                  <a:latin typeface="Lato"/>
                </a:rPr>
                <a:t>en</a:t>
              </a:r>
              <a:r>
                <a:rPr lang="en-US" sz="1600" spc="90" dirty="0">
                  <a:solidFill>
                    <a:srgbClr val="222222"/>
                  </a:solidFill>
                  <a:latin typeface="Lato"/>
                </a:rPr>
                <a:t> </a:t>
              </a:r>
              <a:r>
                <a:rPr lang="en-US" sz="1600" spc="90" dirty="0" err="1">
                  <a:solidFill>
                    <a:srgbClr val="222222"/>
                  </a:solidFill>
                  <a:latin typeface="Lato"/>
                </a:rPr>
                <a:t>inglés</a:t>
              </a:r>
              <a:r>
                <a:rPr lang="en-US" sz="1600" spc="90" dirty="0">
                  <a:solidFill>
                    <a:srgbClr val="222222"/>
                  </a:solidFill>
                  <a:latin typeface="Lato"/>
                </a:rPr>
                <a:t>, </a:t>
              </a:r>
              <a:r>
                <a:rPr lang="en-US" sz="1600" spc="90" dirty="0" err="1">
                  <a:solidFill>
                    <a:srgbClr val="222222"/>
                  </a:solidFill>
                  <a:latin typeface="Lato"/>
                </a:rPr>
                <a:t>excepto</a:t>
              </a:r>
              <a:r>
                <a:rPr lang="en-US" sz="1600" spc="90" dirty="0">
                  <a:solidFill>
                    <a:srgbClr val="222222"/>
                  </a:solidFill>
                  <a:latin typeface="Lato"/>
                </a:rPr>
                <a:t>: </a:t>
              </a:r>
              <a:r>
                <a:rPr lang="en-US" sz="1600" spc="90" dirty="0" err="1">
                  <a:solidFill>
                    <a:srgbClr val="222222"/>
                  </a:solidFill>
                  <a:latin typeface="Lato"/>
                </a:rPr>
                <a:t>Lengua</a:t>
              </a:r>
              <a:r>
                <a:rPr lang="en-US" sz="1600" spc="90" dirty="0">
                  <a:solidFill>
                    <a:srgbClr val="222222"/>
                  </a:solidFill>
                  <a:latin typeface="Lato"/>
                </a:rPr>
                <a:t>, </a:t>
              </a:r>
              <a:r>
                <a:rPr lang="en-US" sz="1600" spc="90" dirty="0" err="1">
                  <a:solidFill>
                    <a:srgbClr val="222222"/>
                  </a:solidFill>
                  <a:latin typeface="Lato"/>
                </a:rPr>
                <a:t>Matemáticas</a:t>
              </a:r>
              <a:r>
                <a:rPr lang="en-US" sz="1600" spc="90" dirty="0">
                  <a:solidFill>
                    <a:srgbClr val="222222"/>
                  </a:solidFill>
                  <a:latin typeface="Lato"/>
                </a:rPr>
                <a:t> y </a:t>
              </a:r>
              <a:r>
                <a:rPr lang="en-US" sz="1600" spc="90" dirty="0" err="1">
                  <a:solidFill>
                    <a:srgbClr val="222222"/>
                  </a:solidFill>
                  <a:latin typeface="Lato"/>
                </a:rPr>
                <a:t>Religión</a:t>
              </a:r>
              <a:r>
                <a:rPr lang="en-US" sz="1600" spc="90" dirty="0">
                  <a:solidFill>
                    <a:srgbClr val="222222"/>
                  </a:solidFill>
                  <a:latin typeface="Lato"/>
                </a:rPr>
                <a:t> o </a:t>
              </a:r>
              <a:r>
                <a:rPr lang="en-US" sz="1600" spc="90" dirty="0" err="1">
                  <a:solidFill>
                    <a:srgbClr val="222222"/>
                  </a:solidFill>
                  <a:latin typeface="Lato"/>
                </a:rPr>
                <a:t>Valores</a:t>
              </a:r>
              <a:r>
                <a:rPr lang="en-US" sz="1600" spc="90" dirty="0">
                  <a:solidFill>
                    <a:srgbClr val="222222"/>
                  </a:solidFill>
                  <a:latin typeface="Lato"/>
                </a:rPr>
                <a:t>.</a:t>
              </a:r>
            </a:p>
            <a:p>
              <a:pPr>
                <a:lnSpc>
                  <a:spcPts val="3097"/>
                </a:lnSpc>
              </a:pPr>
              <a:r>
                <a:rPr lang="en-US" sz="1600" spc="90" dirty="0" err="1">
                  <a:solidFill>
                    <a:srgbClr val="222222"/>
                  </a:solidFill>
                  <a:latin typeface="Lato"/>
                </a:rPr>
                <a:t>Casi</a:t>
              </a:r>
              <a:r>
                <a:rPr lang="en-US" sz="1600" spc="90" dirty="0">
                  <a:solidFill>
                    <a:srgbClr val="222222"/>
                  </a:solidFill>
                  <a:latin typeface="Lato"/>
                </a:rPr>
                <a:t> el </a:t>
              </a:r>
              <a:r>
                <a:rPr lang="en-US" sz="1600" spc="90" dirty="0">
                  <a:solidFill>
                    <a:srgbClr val="222222"/>
                  </a:solidFill>
                  <a:latin typeface="Lato Bold"/>
                </a:rPr>
                <a:t>50%</a:t>
              </a:r>
              <a:r>
                <a:rPr lang="en-US" sz="1600" spc="90" dirty="0">
                  <a:solidFill>
                    <a:srgbClr val="222222"/>
                  </a:solidFill>
                  <a:latin typeface="Lato"/>
                </a:rPr>
                <a:t> de la </a:t>
              </a:r>
              <a:r>
                <a:rPr lang="en-US" sz="1600" spc="90" dirty="0" err="1">
                  <a:solidFill>
                    <a:srgbClr val="222222"/>
                  </a:solidFill>
                  <a:latin typeface="Lato"/>
                </a:rPr>
                <a:t>carga</a:t>
              </a:r>
              <a:r>
                <a:rPr lang="en-US" sz="1600" spc="90" dirty="0">
                  <a:solidFill>
                    <a:srgbClr val="222222"/>
                  </a:solidFill>
                  <a:latin typeface="Lato"/>
                </a:rPr>
                <a:t> </a:t>
              </a:r>
              <a:r>
                <a:rPr lang="en-US" sz="1600" spc="90" dirty="0" err="1">
                  <a:solidFill>
                    <a:srgbClr val="222222"/>
                  </a:solidFill>
                  <a:latin typeface="Lato"/>
                </a:rPr>
                <a:t>lectiva</a:t>
              </a:r>
              <a:r>
                <a:rPr lang="en-US" sz="1600" spc="90" dirty="0">
                  <a:solidFill>
                    <a:srgbClr val="222222"/>
                  </a:solidFill>
                  <a:latin typeface="Lato"/>
                </a:rPr>
                <a:t> es </a:t>
              </a:r>
              <a:r>
                <a:rPr lang="en-US" sz="1600" spc="90" dirty="0" err="1">
                  <a:solidFill>
                    <a:srgbClr val="222222"/>
                  </a:solidFill>
                  <a:latin typeface="Lato Bold"/>
                </a:rPr>
                <a:t>en</a:t>
              </a:r>
              <a:r>
                <a:rPr lang="en-US" sz="1600" spc="90" dirty="0">
                  <a:solidFill>
                    <a:srgbClr val="222222"/>
                  </a:solidFill>
                  <a:latin typeface="Lato Bold"/>
                </a:rPr>
                <a:t> </a:t>
              </a:r>
              <a:r>
                <a:rPr lang="en-US" sz="1600" spc="90" dirty="0" err="1">
                  <a:solidFill>
                    <a:srgbClr val="222222"/>
                  </a:solidFill>
                  <a:latin typeface="Lato Bold"/>
                </a:rPr>
                <a:t>inglés</a:t>
              </a:r>
              <a:r>
                <a:rPr lang="en-US" sz="1600" spc="90" dirty="0">
                  <a:solidFill>
                    <a:srgbClr val="222222"/>
                  </a:solidFill>
                  <a:latin typeface="Lato"/>
                </a:rPr>
                <a:t>.</a:t>
              </a:r>
            </a:p>
            <a:p>
              <a:pPr>
                <a:lnSpc>
                  <a:spcPts val="3097"/>
                </a:lnSpc>
              </a:pPr>
              <a:r>
                <a:rPr lang="en-US" sz="1600" spc="90" dirty="0">
                  <a:solidFill>
                    <a:srgbClr val="222222"/>
                  </a:solidFill>
                  <a:latin typeface="Lato"/>
                </a:rPr>
                <a:t>El 98% del </a:t>
              </a:r>
              <a:r>
                <a:rPr lang="en-US" sz="1600" spc="90" dirty="0" err="1">
                  <a:solidFill>
                    <a:srgbClr val="222222"/>
                  </a:solidFill>
                  <a:latin typeface="Lato"/>
                </a:rPr>
                <a:t>profesorado</a:t>
              </a:r>
              <a:r>
                <a:rPr lang="en-US" sz="1600" spc="90" dirty="0">
                  <a:solidFill>
                    <a:srgbClr val="222222"/>
                  </a:solidFill>
                  <a:latin typeface="Lato"/>
                </a:rPr>
                <a:t> es </a:t>
              </a:r>
              <a:r>
                <a:rPr lang="en-US" sz="1600" spc="90" dirty="0" err="1">
                  <a:solidFill>
                    <a:srgbClr val="222222"/>
                  </a:solidFill>
                  <a:latin typeface="Lato"/>
                </a:rPr>
                <a:t>definitivo</a:t>
              </a:r>
              <a:r>
                <a:rPr lang="en-US" sz="1600" spc="90" dirty="0">
                  <a:solidFill>
                    <a:srgbClr val="222222"/>
                  </a:solidFill>
                  <a:latin typeface="Lato"/>
                </a:rPr>
                <a:t> </a:t>
              </a:r>
              <a:r>
                <a:rPr lang="en-US" sz="1600" spc="90" dirty="0" err="1">
                  <a:solidFill>
                    <a:srgbClr val="222222"/>
                  </a:solidFill>
                  <a:latin typeface="Lato"/>
                </a:rPr>
                <a:t>en</a:t>
              </a:r>
              <a:r>
                <a:rPr lang="en-US" sz="1600" spc="90" dirty="0">
                  <a:solidFill>
                    <a:srgbClr val="222222"/>
                  </a:solidFill>
                  <a:latin typeface="Lato"/>
                </a:rPr>
                <a:t> el Centro.</a:t>
              </a:r>
            </a:p>
            <a:p>
              <a:pPr>
                <a:lnSpc>
                  <a:spcPts val="3097"/>
                </a:lnSpc>
              </a:pPr>
              <a:r>
                <a:rPr lang="en-US" sz="1600" spc="90" dirty="0" err="1">
                  <a:solidFill>
                    <a:srgbClr val="222222"/>
                  </a:solidFill>
                  <a:latin typeface="Lato"/>
                </a:rPr>
                <a:t>Mezcla</a:t>
              </a:r>
              <a:r>
                <a:rPr lang="en-US" sz="1600" spc="90" dirty="0">
                  <a:solidFill>
                    <a:srgbClr val="222222"/>
                  </a:solidFill>
                  <a:latin typeface="Lato"/>
                </a:rPr>
                <a:t> de </a:t>
              </a:r>
              <a:r>
                <a:rPr lang="en-US" sz="1600" spc="90" dirty="0" err="1">
                  <a:solidFill>
                    <a:srgbClr val="222222"/>
                  </a:solidFill>
                  <a:latin typeface="Lato"/>
                </a:rPr>
                <a:t>grupos</a:t>
              </a:r>
              <a:r>
                <a:rPr lang="en-US" sz="1600" spc="90" dirty="0">
                  <a:solidFill>
                    <a:srgbClr val="222222"/>
                  </a:solidFill>
                  <a:latin typeface="Lato"/>
                </a:rPr>
                <a:t> </a:t>
              </a:r>
              <a:r>
                <a:rPr lang="en-US" sz="1600" spc="90" dirty="0" err="1">
                  <a:solidFill>
                    <a:srgbClr val="222222"/>
                  </a:solidFill>
                  <a:latin typeface="Lato"/>
                </a:rPr>
                <a:t>en</a:t>
              </a:r>
              <a:r>
                <a:rPr lang="en-US" sz="1600" spc="90" dirty="0">
                  <a:solidFill>
                    <a:srgbClr val="222222"/>
                  </a:solidFill>
                  <a:latin typeface="Lato"/>
                </a:rPr>
                <a:t> 1º, 3º y 5º de Primaria.</a:t>
              </a:r>
            </a:p>
            <a:p>
              <a:pPr>
                <a:lnSpc>
                  <a:spcPts val="3097"/>
                </a:lnSpc>
              </a:pPr>
              <a:r>
                <a:rPr lang="en-US" sz="1600" spc="90" dirty="0">
                  <a:solidFill>
                    <a:srgbClr val="222222"/>
                  </a:solidFill>
                  <a:latin typeface="Lato"/>
                </a:rPr>
                <a:t>Se </a:t>
              </a:r>
              <a:r>
                <a:rPr lang="en-US" sz="1600" spc="90" dirty="0" err="1">
                  <a:solidFill>
                    <a:srgbClr val="222222"/>
                  </a:solidFill>
                  <a:latin typeface="Lato"/>
                </a:rPr>
                <a:t>fomenta</a:t>
              </a:r>
              <a:r>
                <a:rPr lang="en-US" sz="1600" spc="90" dirty="0">
                  <a:solidFill>
                    <a:srgbClr val="222222"/>
                  </a:solidFill>
                  <a:latin typeface="Lato"/>
                </a:rPr>
                <a:t> el “</a:t>
              </a:r>
              <a:r>
                <a:rPr lang="en-US" sz="1600" spc="90" dirty="0" err="1">
                  <a:solidFill>
                    <a:srgbClr val="222222"/>
                  </a:solidFill>
                  <a:latin typeface="Lato Bold"/>
                </a:rPr>
                <a:t>Trabajo</a:t>
              </a:r>
              <a:r>
                <a:rPr lang="en-US" sz="1600" spc="90" dirty="0">
                  <a:solidFill>
                    <a:srgbClr val="222222"/>
                  </a:solidFill>
                  <a:latin typeface="Lato Bold"/>
                </a:rPr>
                <a:t> </a:t>
              </a:r>
              <a:r>
                <a:rPr lang="en-US" sz="1600" spc="90" dirty="0" err="1">
                  <a:solidFill>
                    <a:srgbClr val="222222"/>
                  </a:solidFill>
                  <a:latin typeface="Lato Bold"/>
                </a:rPr>
                <a:t>Cooperativo</a:t>
              </a:r>
              <a:r>
                <a:rPr lang="en-US" sz="1600" spc="90" dirty="0">
                  <a:solidFill>
                    <a:srgbClr val="222222"/>
                  </a:solidFill>
                  <a:latin typeface="Lato"/>
                </a:rPr>
                <a:t>”.</a:t>
              </a:r>
            </a:p>
            <a:p>
              <a:pPr>
                <a:lnSpc>
                  <a:spcPts val="3097"/>
                </a:lnSpc>
              </a:pPr>
              <a:r>
                <a:rPr lang="en-US" sz="1600" spc="90" dirty="0" err="1">
                  <a:solidFill>
                    <a:srgbClr val="222222"/>
                  </a:solidFill>
                  <a:latin typeface="Lato Bold"/>
                </a:rPr>
                <a:t>Trabajo</a:t>
              </a:r>
              <a:r>
                <a:rPr lang="en-US" sz="1600" spc="90" dirty="0">
                  <a:solidFill>
                    <a:srgbClr val="222222"/>
                  </a:solidFill>
                  <a:latin typeface="Lato Bold"/>
                </a:rPr>
                <a:t> </a:t>
              </a:r>
              <a:r>
                <a:rPr lang="en-US" sz="1600" spc="90" dirty="0" err="1">
                  <a:solidFill>
                    <a:srgbClr val="222222"/>
                  </a:solidFill>
                  <a:latin typeface="Lato Bold"/>
                </a:rPr>
                <a:t>manipulativo</a:t>
              </a:r>
              <a:r>
                <a:rPr lang="en-US" sz="1600" spc="90" dirty="0">
                  <a:solidFill>
                    <a:srgbClr val="222222"/>
                  </a:solidFill>
                  <a:latin typeface="Lato Bold"/>
                </a:rPr>
                <a:t> </a:t>
              </a:r>
              <a:r>
                <a:rPr lang="en-US" sz="1600" spc="90" dirty="0" err="1">
                  <a:solidFill>
                    <a:srgbClr val="222222"/>
                  </a:solidFill>
                  <a:latin typeface="Lato"/>
                </a:rPr>
                <a:t>en</a:t>
              </a:r>
              <a:r>
                <a:rPr lang="en-US" sz="1600" spc="90" dirty="0">
                  <a:solidFill>
                    <a:srgbClr val="222222"/>
                  </a:solidFill>
                  <a:latin typeface="Lato"/>
                </a:rPr>
                <a:t> </a:t>
              </a:r>
              <a:r>
                <a:rPr lang="en-US" sz="1600" spc="90" dirty="0" err="1">
                  <a:solidFill>
                    <a:srgbClr val="222222"/>
                  </a:solidFill>
                  <a:latin typeface="Lato"/>
                </a:rPr>
                <a:t>matemáticas</a:t>
              </a:r>
              <a:r>
                <a:rPr lang="en-US" sz="1600" spc="90" dirty="0">
                  <a:solidFill>
                    <a:srgbClr val="222222"/>
                  </a:solidFill>
                  <a:latin typeface="Lato"/>
                </a:rPr>
                <a:t>.</a:t>
              </a:r>
            </a:p>
            <a:p>
              <a:pPr>
                <a:lnSpc>
                  <a:spcPts val="3097"/>
                </a:lnSpc>
              </a:pPr>
              <a:r>
                <a:rPr lang="en-US" sz="1600" spc="90" dirty="0">
                  <a:solidFill>
                    <a:srgbClr val="222222"/>
                  </a:solidFill>
                  <a:latin typeface="Lato Bold"/>
                </a:rPr>
                <a:t>Planes de </a:t>
              </a:r>
              <a:r>
                <a:rPr lang="en-US" sz="1600" spc="90" dirty="0" err="1">
                  <a:solidFill>
                    <a:srgbClr val="222222"/>
                  </a:solidFill>
                  <a:latin typeface="Lato Bold"/>
                </a:rPr>
                <a:t>mejora</a:t>
              </a:r>
              <a:r>
                <a:rPr lang="en-US" sz="1600" spc="90" dirty="0">
                  <a:solidFill>
                    <a:srgbClr val="222222"/>
                  </a:solidFill>
                  <a:latin typeface="Lato Bold"/>
                </a:rPr>
                <a:t> </a:t>
              </a:r>
              <a:r>
                <a:rPr lang="en-US" sz="1600" spc="90" dirty="0" err="1">
                  <a:solidFill>
                    <a:srgbClr val="222222"/>
                  </a:solidFill>
                  <a:latin typeface="Lato"/>
                </a:rPr>
                <a:t>en</a:t>
              </a:r>
              <a:r>
                <a:rPr lang="en-US" sz="1600" spc="90" dirty="0">
                  <a:solidFill>
                    <a:srgbClr val="222222"/>
                  </a:solidFill>
                  <a:latin typeface="Lato"/>
                </a:rPr>
                <a:t> </a:t>
              </a:r>
              <a:r>
                <a:rPr lang="en-US" sz="1600" spc="90" dirty="0" err="1">
                  <a:solidFill>
                    <a:srgbClr val="222222"/>
                  </a:solidFill>
                  <a:latin typeface="Lato"/>
                </a:rPr>
                <a:t>lengua</a:t>
              </a:r>
              <a:r>
                <a:rPr lang="en-US" sz="1600" spc="90" dirty="0">
                  <a:solidFill>
                    <a:srgbClr val="222222"/>
                  </a:solidFill>
                  <a:latin typeface="Lato"/>
                </a:rPr>
                <a:t> y </a:t>
              </a:r>
              <a:r>
                <a:rPr lang="en-US" sz="1600" spc="90" dirty="0" err="1">
                  <a:solidFill>
                    <a:srgbClr val="222222"/>
                  </a:solidFill>
                  <a:latin typeface="Lato"/>
                </a:rPr>
                <a:t>matemáticas</a:t>
              </a:r>
              <a:r>
                <a:rPr lang="en-US" sz="1600" spc="90" dirty="0">
                  <a:solidFill>
                    <a:srgbClr val="222222"/>
                  </a:solidFill>
                  <a:latin typeface="Lato"/>
                </a:rPr>
                <a:t>.</a:t>
              </a:r>
            </a:p>
            <a:p>
              <a:pPr>
                <a:lnSpc>
                  <a:spcPts val="3097"/>
                </a:lnSpc>
              </a:pPr>
              <a:r>
                <a:rPr lang="en-US" sz="1600" spc="90" dirty="0" err="1">
                  <a:solidFill>
                    <a:srgbClr val="222222"/>
                  </a:solidFill>
                  <a:latin typeface="Lato Bold"/>
                </a:rPr>
                <a:t>Trabajo</a:t>
              </a:r>
              <a:r>
                <a:rPr lang="en-US" sz="1600" spc="90" dirty="0">
                  <a:solidFill>
                    <a:srgbClr val="222222"/>
                  </a:solidFill>
                  <a:latin typeface="Lato Bold"/>
                </a:rPr>
                <a:t> por </a:t>
              </a:r>
              <a:r>
                <a:rPr lang="en-US" sz="1600" spc="90" dirty="0" err="1">
                  <a:solidFill>
                    <a:srgbClr val="222222"/>
                  </a:solidFill>
                  <a:latin typeface="Lato Bold"/>
                </a:rPr>
                <a:t>competencias</a:t>
              </a:r>
              <a:r>
                <a:rPr lang="en-US" sz="1600" spc="90" dirty="0">
                  <a:solidFill>
                    <a:srgbClr val="222222"/>
                  </a:solidFill>
                  <a:latin typeface="Lato"/>
                </a:rPr>
                <a:t>.</a:t>
              </a:r>
            </a:p>
          </p:txBody>
        </p:sp>
      </p:grpSp>
      <p:pic>
        <p:nvPicPr>
          <p:cNvPr id="59" name="Picture 59"/>
          <p:cNvPicPr>
            <a:picLocks noChangeAspect="1"/>
          </p:cNvPicPr>
          <p:nvPr/>
        </p:nvPicPr>
        <p:blipFill>
          <a:blip r:embed="rId3"/>
          <a:srcRect/>
          <a:stretch>
            <a:fillRect/>
          </a:stretch>
        </p:blipFill>
        <p:spPr>
          <a:xfrm>
            <a:off x="418607" y="210450"/>
            <a:ext cx="1110413" cy="1256041"/>
          </a:xfrm>
          <a:prstGeom prst="rect">
            <a:avLst/>
          </a:prstGeom>
        </p:spPr>
      </p:pic>
      <p:sp>
        <p:nvSpPr>
          <p:cNvPr id="60" name="TextBox 60"/>
          <p:cNvSpPr txBox="1"/>
          <p:nvPr/>
        </p:nvSpPr>
        <p:spPr>
          <a:xfrm>
            <a:off x="2819400" y="885837"/>
            <a:ext cx="9021536" cy="766445"/>
          </a:xfrm>
          <a:prstGeom prst="rect">
            <a:avLst/>
          </a:prstGeom>
        </p:spPr>
        <p:txBody>
          <a:bodyPr lIns="0" tIns="0" rIns="0" bIns="0" rtlCol="0" anchor="t">
            <a:spAutoFit/>
          </a:bodyPr>
          <a:lstStyle/>
          <a:p>
            <a:pPr>
              <a:lnSpc>
                <a:spcPts val="5590"/>
              </a:lnSpc>
            </a:pPr>
            <a:r>
              <a:rPr lang="en-US" sz="6500" spc="117" dirty="0" err="1">
                <a:solidFill>
                  <a:srgbClr val="050524"/>
                </a:solidFill>
                <a:latin typeface="Buffalo"/>
              </a:rPr>
              <a:t>Datos</a:t>
            </a:r>
            <a:r>
              <a:rPr lang="en-US" sz="6500" spc="117" dirty="0">
                <a:solidFill>
                  <a:srgbClr val="050524"/>
                </a:solidFill>
                <a:latin typeface="Buffalo"/>
              </a:rPr>
              <a:t> de </a:t>
            </a:r>
            <a:r>
              <a:rPr lang="en-US" sz="6500" spc="117" dirty="0" err="1">
                <a:solidFill>
                  <a:srgbClr val="050524"/>
                </a:solidFill>
                <a:latin typeface="Buffalo"/>
              </a:rPr>
              <a:t>Interés</a:t>
            </a:r>
            <a:r>
              <a:rPr lang="en-US" sz="6500" spc="117" dirty="0">
                <a:solidFill>
                  <a:srgbClr val="050524"/>
                </a:solidFill>
                <a:latin typeface="Buffalo"/>
              </a:rPr>
              <a:t> </a:t>
            </a:r>
            <a:r>
              <a:rPr lang="en-US" sz="6500" spc="117" dirty="0" err="1">
                <a:solidFill>
                  <a:srgbClr val="050524"/>
                </a:solidFill>
                <a:latin typeface="Buffalo"/>
              </a:rPr>
              <a:t>en</a:t>
            </a:r>
            <a:r>
              <a:rPr lang="en-US" sz="6500" spc="117" dirty="0">
                <a:solidFill>
                  <a:srgbClr val="050524"/>
                </a:solidFill>
                <a:latin typeface="Buffalo"/>
              </a:rPr>
              <a:t> Primaria</a:t>
            </a:r>
          </a:p>
        </p:txBody>
      </p:sp>
    </p:spTree>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0836" y="1588655"/>
            <a:ext cx="9936948" cy="5819032"/>
            <a:chOff x="0" y="0"/>
            <a:chExt cx="13249264" cy="7758709"/>
          </a:xfrm>
        </p:grpSpPr>
        <p:sp>
          <p:nvSpPr>
            <p:cNvPr id="3" name="AutoShape 3"/>
            <p:cNvSpPr/>
            <p:nvPr/>
          </p:nvSpPr>
          <p:spPr>
            <a:xfrm>
              <a:off x="0" y="0"/>
              <a:ext cx="13249264" cy="7758709"/>
            </a:xfrm>
            <a:prstGeom prst="rect">
              <a:avLst/>
            </a:prstGeom>
            <a:solidFill>
              <a:srgbClr val="FFFFFF"/>
            </a:solidFill>
          </p:spPr>
        </p:sp>
      </p:grpSp>
      <p:grpSp>
        <p:nvGrpSpPr>
          <p:cNvPr id="4" name="Group 4"/>
          <p:cNvGrpSpPr/>
          <p:nvPr/>
        </p:nvGrpSpPr>
        <p:grpSpPr>
          <a:xfrm>
            <a:off x="0" y="1156558"/>
            <a:ext cx="9753600" cy="2939752"/>
            <a:chOff x="0" y="0"/>
            <a:chExt cx="13004800" cy="3919669"/>
          </a:xfrm>
        </p:grpSpPr>
        <p:pic>
          <p:nvPicPr>
            <p:cNvPr id="5" name="Picture 5"/>
            <p:cNvPicPr>
              <a:picLocks noChangeAspect="1"/>
            </p:cNvPicPr>
            <p:nvPr/>
          </p:nvPicPr>
          <p:blipFill>
            <a:blip r:embed="rId2"/>
            <a:srcRect t="23238" b="23238"/>
            <a:stretch>
              <a:fillRect/>
            </a:stretch>
          </p:blipFill>
          <p:spPr>
            <a:xfrm>
              <a:off x="0" y="0"/>
              <a:ext cx="13004800" cy="3919669"/>
            </a:xfrm>
            <a:prstGeom prst="rect">
              <a:avLst/>
            </a:prstGeom>
          </p:spPr>
        </p:pic>
      </p:grpSp>
      <p:grpSp>
        <p:nvGrpSpPr>
          <p:cNvPr id="6" name="Group 6"/>
          <p:cNvGrpSpPr>
            <a:grpSpLocks noChangeAspect="1"/>
          </p:cNvGrpSpPr>
          <p:nvPr/>
        </p:nvGrpSpPr>
        <p:grpSpPr>
          <a:xfrm>
            <a:off x="609600" y="517236"/>
            <a:ext cx="722683" cy="639322"/>
            <a:chOff x="0" y="0"/>
            <a:chExt cx="5712460" cy="4405630"/>
          </a:xfrm>
        </p:grpSpPr>
        <p:sp>
          <p:nvSpPr>
            <p:cNvPr id="7" name="Freeform 7"/>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 name="Freeform 8"/>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9" name="Freeform 9"/>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0" name="Freeform 10"/>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1" name="Freeform 11"/>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2" name="Freeform 12"/>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3" name="Freeform 13"/>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4" name="Freeform 14"/>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5" name="Freeform 15"/>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6" name="Freeform 16"/>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7" name="Freeform 17"/>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8" name="Freeform 18"/>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9" name="Freeform 19"/>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0" name="Freeform 20"/>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1" name="Freeform 21"/>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2" name="Freeform 22"/>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3" name="Freeform 23"/>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4" name="Freeform 24"/>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5" name="Freeform 25"/>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6" name="Freeform 26"/>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7" name="Freeform 27"/>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8" name="Freeform 28"/>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9" name="Freeform 29"/>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0" name="Freeform 30"/>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1" name="Freeform 31"/>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2" name="Freeform 32"/>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3" name="Freeform 33"/>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4" name="Freeform 34"/>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5" name="Freeform 35"/>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6" name="Freeform 36"/>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7" name="Freeform 37"/>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8" name="Freeform 38"/>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9" name="Freeform 39"/>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0" name="Freeform 40"/>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1" name="Freeform 41"/>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42" name="Freeform 42"/>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43" name="Freeform 43"/>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4" name="Freeform 44"/>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5" name="Freeform 45"/>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6" name="Freeform 46"/>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7" name="Freeform 47"/>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48" name="Freeform 48"/>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49" name="Freeform 49"/>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0" name="Freeform 50"/>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1" name="Freeform 51"/>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2" name="Freeform 52"/>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3" name="Freeform 53"/>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54" name="Freeform 54"/>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pic>
        <p:nvPicPr>
          <p:cNvPr id="55" name="Picture 55"/>
          <p:cNvPicPr>
            <a:picLocks noChangeAspect="1"/>
          </p:cNvPicPr>
          <p:nvPr/>
        </p:nvPicPr>
        <p:blipFill>
          <a:blip r:embed="rId3"/>
          <a:srcRect/>
          <a:stretch>
            <a:fillRect/>
          </a:stretch>
        </p:blipFill>
        <p:spPr>
          <a:xfrm>
            <a:off x="8606011" y="312727"/>
            <a:ext cx="832137" cy="941270"/>
          </a:xfrm>
          <a:prstGeom prst="rect">
            <a:avLst/>
          </a:prstGeom>
        </p:spPr>
      </p:pic>
      <p:sp>
        <p:nvSpPr>
          <p:cNvPr id="56" name="TextBox 56"/>
          <p:cNvSpPr txBox="1"/>
          <p:nvPr/>
        </p:nvSpPr>
        <p:spPr>
          <a:xfrm>
            <a:off x="833745" y="5113922"/>
            <a:ext cx="3944931" cy="1984772"/>
          </a:xfrm>
          <a:prstGeom prst="rect">
            <a:avLst/>
          </a:prstGeom>
        </p:spPr>
        <p:txBody>
          <a:bodyPr lIns="0" tIns="0" rIns="0" bIns="0" rtlCol="0" anchor="t">
            <a:spAutoFit/>
          </a:bodyPr>
          <a:lstStyle/>
          <a:p>
            <a:pPr algn="just">
              <a:lnSpc>
                <a:spcPts val="2735"/>
              </a:lnSpc>
            </a:pPr>
            <a:r>
              <a:rPr lang="en-US" sz="1599" spc="79">
                <a:solidFill>
                  <a:srgbClr val="222222"/>
                </a:solidFill>
                <a:latin typeface="Lato"/>
              </a:rPr>
              <a:t>1º ESO</a:t>
            </a:r>
          </a:p>
          <a:p>
            <a:pPr algn="just">
              <a:lnSpc>
                <a:spcPts val="2735"/>
              </a:lnSpc>
            </a:pPr>
            <a:r>
              <a:rPr lang="en-US" sz="1599" spc="79">
                <a:solidFill>
                  <a:srgbClr val="F4BC33"/>
                </a:solidFill>
                <a:latin typeface="Lato Bold"/>
              </a:rPr>
              <a:t>Viaje de Esquí.</a:t>
            </a:r>
          </a:p>
          <a:p>
            <a:pPr algn="just">
              <a:lnSpc>
                <a:spcPts val="2735"/>
              </a:lnSpc>
            </a:pPr>
            <a:r>
              <a:rPr lang="en-US" sz="1599" spc="79">
                <a:solidFill>
                  <a:srgbClr val="222222"/>
                </a:solidFill>
                <a:latin typeface="Lato"/>
              </a:rPr>
              <a:t> 2º ESO</a:t>
            </a:r>
          </a:p>
          <a:p>
            <a:pPr algn="just">
              <a:lnSpc>
                <a:spcPts val="2735"/>
              </a:lnSpc>
            </a:pPr>
            <a:r>
              <a:rPr lang="en-US" sz="1599" spc="79">
                <a:solidFill>
                  <a:srgbClr val="F4BC33"/>
                </a:solidFill>
                <a:latin typeface="Lato Bold"/>
              </a:rPr>
              <a:t>Viaje de Esquí</a:t>
            </a:r>
            <a:r>
              <a:rPr lang="en-US" sz="1599" spc="79">
                <a:solidFill>
                  <a:srgbClr val="F4BC33"/>
                </a:solidFill>
                <a:latin typeface="Lato"/>
              </a:rPr>
              <a:t>.</a:t>
            </a:r>
          </a:p>
          <a:p>
            <a:pPr algn="just">
              <a:lnSpc>
                <a:spcPts val="2735"/>
              </a:lnSpc>
            </a:pPr>
            <a:r>
              <a:rPr lang="en-US" sz="1599" spc="79">
                <a:solidFill>
                  <a:srgbClr val="222222"/>
                </a:solidFill>
                <a:latin typeface="Lato"/>
              </a:rPr>
              <a:t> 3º ESO</a:t>
            </a:r>
          </a:p>
          <a:p>
            <a:pPr algn="just">
              <a:lnSpc>
                <a:spcPts val="2735"/>
              </a:lnSpc>
            </a:pPr>
            <a:r>
              <a:rPr lang="en-US" sz="1599" spc="79">
                <a:solidFill>
                  <a:srgbClr val="F4BC33"/>
                </a:solidFill>
                <a:latin typeface="Lato Bold"/>
              </a:rPr>
              <a:t>Una semana de Inmersión Lingüística.</a:t>
            </a:r>
          </a:p>
        </p:txBody>
      </p:sp>
      <p:sp>
        <p:nvSpPr>
          <p:cNvPr id="57" name="TextBox 57"/>
          <p:cNvSpPr txBox="1"/>
          <p:nvPr/>
        </p:nvSpPr>
        <p:spPr>
          <a:xfrm>
            <a:off x="-110836" y="2826385"/>
            <a:ext cx="7469431" cy="1500505"/>
          </a:xfrm>
          <a:prstGeom prst="rect">
            <a:avLst/>
          </a:prstGeom>
        </p:spPr>
        <p:txBody>
          <a:bodyPr lIns="0" tIns="0" rIns="0" bIns="0" rtlCol="0" anchor="t">
            <a:spAutoFit/>
          </a:bodyPr>
          <a:lstStyle/>
          <a:p>
            <a:pPr algn="ctr">
              <a:lnSpc>
                <a:spcPts val="12319"/>
              </a:lnSpc>
            </a:pPr>
            <a:r>
              <a:rPr lang="en-US" sz="8800">
                <a:solidFill>
                  <a:srgbClr val="FFFFFF"/>
                </a:solidFill>
                <a:latin typeface="Buffalo"/>
              </a:rPr>
              <a:t>Educación Secundaria</a:t>
            </a:r>
          </a:p>
        </p:txBody>
      </p:sp>
      <p:sp>
        <p:nvSpPr>
          <p:cNvPr id="58" name="TextBox 58"/>
          <p:cNvSpPr txBox="1"/>
          <p:nvPr/>
        </p:nvSpPr>
        <p:spPr>
          <a:xfrm>
            <a:off x="5455979" y="4848453"/>
            <a:ext cx="3729031" cy="2262922"/>
          </a:xfrm>
          <a:prstGeom prst="rect">
            <a:avLst/>
          </a:prstGeom>
        </p:spPr>
        <p:txBody>
          <a:bodyPr lIns="0" tIns="0" rIns="0" bIns="0" rtlCol="0" anchor="t">
            <a:spAutoFit/>
          </a:bodyPr>
          <a:lstStyle/>
          <a:p>
            <a:pPr>
              <a:lnSpc>
                <a:spcPts val="2735"/>
              </a:lnSpc>
            </a:pPr>
            <a:r>
              <a:rPr lang="en-US" sz="1599" spc="79">
                <a:solidFill>
                  <a:srgbClr val="222222"/>
                </a:solidFill>
                <a:latin typeface="Lato"/>
              </a:rPr>
              <a:t>4º ESO</a:t>
            </a:r>
          </a:p>
          <a:p>
            <a:pPr>
              <a:lnSpc>
                <a:spcPts val="2303"/>
              </a:lnSpc>
            </a:pPr>
            <a:r>
              <a:rPr lang="en-US" sz="1599" spc="79">
                <a:solidFill>
                  <a:srgbClr val="F4BC33"/>
                </a:solidFill>
                <a:latin typeface="Lato Bold"/>
              </a:rPr>
              <a:t>Se realizan las pruebas de conocimientos y destrezas indispensables.</a:t>
            </a:r>
          </a:p>
          <a:p>
            <a:pPr>
              <a:lnSpc>
                <a:spcPts val="2303"/>
              </a:lnSpc>
            </a:pPr>
            <a:r>
              <a:rPr lang="en-US" sz="1599" spc="79">
                <a:solidFill>
                  <a:srgbClr val="F4BC33"/>
                </a:solidFill>
                <a:latin typeface="Lato Bold"/>
              </a:rPr>
              <a:t>Pruebas de Cambridge, para certificar el nivel de inglés.</a:t>
            </a:r>
          </a:p>
          <a:p>
            <a:pPr>
              <a:lnSpc>
                <a:spcPts val="2303"/>
              </a:lnSpc>
            </a:pPr>
            <a:r>
              <a:rPr lang="en-US" sz="1599" spc="79">
                <a:solidFill>
                  <a:srgbClr val="F4BC33"/>
                </a:solidFill>
                <a:latin typeface="Lato Bold"/>
              </a:rPr>
              <a:t>Viaje de Fin de Primaria.</a:t>
            </a:r>
          </a:p>
          <a:p>
            <a:pPr>
              <a:lnSpc>
                <a:spcPts val="2303"/>
              </a:lnSpc>
            </a:pPr>
            <a:r>
              <a:rPr lang="en-US" sz="1599" spc="79">
                <a:solidFill>
                  <a:srgbClr val="F4BC33"/>
                </a:solidFill>
                <a:latin typeface="Lato Bold"/>
              </a:rPr>
              <a:t>Graduación y despedida del colegio.</a:t>
            </a:r>
            <a:r>
              <a:rPr lang="en-US" sz="1599" spc="79">
                <a:solidFill>
                  <a:srgbClr val="F4BC33"/>
                </a:solidFill>
                <a:latin typeface="Lato"/>
              </a:rPr>
              <a:t>.</a:t>
            </a:r>
          </a:p>
        </p:txBody>
      </p:sp>
      <p:sp>
        <p:nvSpPr>
          <p:cNvPr id="59" name="TextBox 59"/>
          <p:cNvSpPr txBox="1"/>
          <p:nvPr/>
        </p:nvSpPr>
        <p:spPr>
          <a:xfrm>
            <a:off x="1570182" y="668394"/>
            <a:ext cx="7534589" cy="306419"/>
          </a:xfrm>
          <a:prstGeom prst="rect">
            <a:avLst/>
          </a:prstGeom>
        </p:spPr>
        <p:txBody>
          <a:bodyPr lIns="0" tIns="0" rIns="0" bIns="0" rtlCol="0" anchor="t">
            <a:spAutoFit/>
          </a:bodyPr>
          <a:lstStyle/>
          <a:p>
            <a:pPr>
              <a:lnSpc>
                <a:spcPts val="2535"/>
              </a:lnSpc>
            </a:pPr>
            <a:r>
              <a:rPr lang="en-US" sz="1811" spc="181">
                <a:solidFill>
                  <a:srgbClr val="050524"/>
                </a:solidFill>
                <a:latin typeface="Alfa Slab One Bold"/>
              </a:rPr>
              <a:t>CEIPSO EL CANTIZAL</a:t>
            </a:r>
          </a:p>
        </p:txBody>
      </p:sp>
      <p:pic>
        <p:nvPicPr>
          <p:cNvPr id="60" name="Picture 60"/>
          <p:cNvPicPr>
            <a:picLocks noChangeAspect="1"/>
          </p:cNvPicPr>
          <p:nvPr/>
        </p:nvPicPr>
        <p:blipFill>
          <a:blip r:embed="rId4"/>
          <a:srcRect/>
          <a:stretch>
            <a:fillRect/>
          </a:stretch>
        </p:blipFill>
        <p:spPr>
          <a:xfrm>
            <a:off x="152364" y="5025628"/>
            <a:ext cx="579156" cy="579156"/>
          </a:xfrm>
          <a:prstGeom prst="rect">
            <a:avLst/>
          </a:prstGeom>
        </p:spPr>
      </p:pic>
      <p:pic>
        <p:nvPicPr>
          <p:cNvPr id="61" name="Picture 61"/>
          <p:cNvPicPr>
            <a:picLocks noChangeAspect="1"/>
          </p:cNvPicPr>
          <p:nvPr/>
        </p:nvPicPr>
        <p:blipFill>
          <a:blip r:embed="rId4"/>
          <a:srcRect/>
          <a:stretch>
            <a:fillRect/>
          </a:stretch>
        </p:blipFill>
        <p:spPr>
          <a:xfrm>
            <a:off x="152364" y="5686371"/>
            <a:ext cx="579156" cy="579156"/>
          </a:xfrm>
          <a:prstGeom prst="rect">
            <a:avLst/>
          </a:prstGeom>
        </p:spPr>
      </p:pic>
      <p:pic>
        <p:nvPicPr>
          <p:cNvPr id="62" name="Picture 62"/>
          <p:cNvPicPr>
            <a:picLocks noChangeAspect="1"/>
          </p:cNvPicPr>
          <p:nvPr/>
        </p:nvPicPr>
        <p:blipFill>
          <a:blip r:embed="rId4"/>
          <a:srcRect/>
          <a:stretch>
            <a:fillRect/>
          </a:stretch>
        </p:blipFill>
        <p:spPr>
          <a:xfrm>
            <a:off x="152364" y="6294102"/>
            <a:ext cx="579156" cy="579156"/>
          </a:xfrm>
          <a:prstGeom prst="rect">
            <a:avLst/>
          </a:prstGeom>
        </p:spPr>
      </p:pic>
      <p:pic>
        <p:nvPicPr>
          <p:cNvPr id="63" name="Picture 63"/>
          <p:cNvPicPr>
            <a:picLocks noChangeAspect="1"/>
          </p:cNvPicPr>
          <p:nvPr/>
        </p:nvPicPr>
        <p:blipFill>
          <a:blip r:embed="rId4"/>
          <a:srcRect/>
          <a:stretch>
            <a:fillRect/>
          </a:stretch>
        </p:blipFill>
        <p:spPr>
          <a:xfrm>
            <a:off x="4857638" y="4783675"/>
            <a:ext cx="579156" cy="579156"/>
          </a:xfrm>
          <a:prstGeom prst="rect">
            <a:avLst/>
          </a:prstGeom>
        </p:spPr>
      </p:pic>
      <p:sp>
        <p:nvSpPr>
          <p:cNvPr id="64" name="TextBox 64"/>
          <p:cNvSpPr txBox="1"/>
          <p:nvPr/>
        </p:nvSpPr>
        <p:spPr>
          <a:xfrm>
            <a:off x="243685" y="4100874"/>
            <a:ext cx="9266231" cy="924754"/>
          </a:xfrm>
          <a:prstGeom prst="rect">
            <a:avLst/>
          </a:prstGeom>
        </p:spPr>
        <p:txBody>
          <a:bodyPr lIns="0" tIns="0" rIns="0" bIns="0" rtlCol="0" anchor="t">
            <a:spAutoFit/>
          </a:bodyPr>
          <a:lstStyle/>
          <a:p>
            <a:pPr algn="just">
              <a:lnSpc>
                <a:spcPts val="2565"/>
              </a:lnSpc>
            </a:pPr>
            <a:r>
              <a:rPr lang="en-US" sz="1500" spc="75" dirty="0">
                <a:solidFill>
                  <a:srgbClr val="222222"/>
                </a:solidFill>
                <a:latin typeface="Lato"/>
              </a:rPr>
              <a:t>La </a:t>
            </a:r>
            <a:r>
              <a:rPr lang="en-US" sz="1500" spc="75" dirty="0" err="1">
                <a:solidFill>
                  <a:srgbClr val="222222"/>
                </a:solidFill>
                <a:latin typeface="Lato"/>
              </a:rPr>
              <a:t>Educación</a:t>
            </a:r>
            <a:r>
              <a:rPr lang="en-US" sz="1500" spc="75" dirty="0">
                <a:solidFill>
                  <a:srgbClr val="222222"/>
                </a:solidFill>
                <a:latin typeface="Lato"/>
              </a:rPr>
              <a:t> </a:t>
            </a:r>
            <a:r>
              <a:rPr lang="en-US" sz="1500" spc="75" dirty="0" err="1">
                <a:solidFill>
                  <a:srgbClr val="222222"/>
                </a:solidFill>
                <a:latin typeface="Lato"/>
              </a:rPr>
              <a:t>Secundaria</a:t>
            </a:r>
            <a:r>
              <a:rPr lang="en-US" sz="1500" spc="75" dirty="0">
                <a:solidFill>
                  <a:srgbClr val="222222"/>
                </a:solidFill>
                <a:latin typeface="Lato"/>
              </a:rPr>
              <a:t> </a:t>
            </a:r>
            <a:r>
              <a:rPr lang="en-US" sz="1500" spc="75" dirty="0" err="1">
                <a:solidFill>
                  <a:srgbClr val="222222"/>
                </a:solidFill>
                <a:latin typeface="Lato"/>
              </a:rPr>
              <a:t>Obligatoria</a:t>
            </a:r>
            <a:r>
              <a:rPr lang="en-US" sz="1500" spc="75" dirty="0">
                <a:solidFill>
                  <a:srgbClr val="222222"/>
                </a:solidFill>
                <a:latin typeface="Lato"/>
              </a:rPr>
              <a:t> (ESO) es el </a:t>
            </a:r>
            <a:r>
              <a:rPr lang="en-US" sz="1500" spc="75" dirty="0" err="1">
                <a:solidFill>
                  <a:srgbClr val="222222"/>
                </a:solidFill>
                <a:latin typeface="Lato"/>
              </a:rPr>
              <a:t>sistema</a:t>
            </a:r>
            <a:r>
              <a:rPr lang="en-US" sz="1500" spc="75" dirty="0">
                <a:solidFill>
                  <a:srgbClr val="222222"/>
                </a:solidFill>
                <a:latin typeface="Lato"/>
              </a:rPr>
              <a:t> </a:t>
            </a:r>
            <a:r>
              <a:rPr lang="en-US" sz="1500" spc="75" dirty="0" err="1">
                <a:solidFill>
                  <a:srgbClr val="222222"/>
                </a:solidFill>
                <a:latin typeface="Lato"/>
              </a:rPr>
              <a:t>educativo</a:t>
            </a:r>
            <a:r>
              <a:rPr lang="en-US" sz="1500" spc="75" dirty="0">
                <a:solidFill>
                  <a:srgbClr val="222222"/>
                </a:solidFill>
                <a:latin typeface="Lato"/>
              </a:rPr>
              <a:t> </a:t>
            </a:r>
            <a:r>
              <a:rPr lang="en-US" sz="1500" spc="75" dirty="0" err="1">
                <a:solidFill>
                  <a:srgbClr val="222222"/>
                </a:solidFill>
                <a:latin typeface="Lato"/>
              </a:rPr>
              <a:t>español</a:t>
            </a:r>
            <a:r>
              <a:rPr lang="en-US" sz="1500" spc="75" dirty="0">
                <a:solidFill>
                  <a:srgbClr val="222222"/>
                </a:solidFill>
                <a:latin typeface="Lato"/>
              </a:rPr>
              <a:t> de </a:t>
            </a:r>
            <a:r>
              <a:rPr lang="en-US" sz="1500" spc="75" dirty="0" err="1">
                <a:solidFill>
                  <a:srgbClr val="222222"/>
                </a:solidFill>
                <a:latin typeface="Lato"/>
              </a:rPr>
              <a:t>enseñanza</a:t>
            </a:r>
            <a:r>
              <a:rPr lang="en-US" sz="1500" spc="75" dirty="0">
                <a:solidFill>
                  <a:srgbClr val="222222"/>
                </a:solidFill>
                <a:latin typeface="Lato"/>
              </a:rPr>
              <a:t> </a:t>
            </a:r>
            <a:r>
              <a:rPr lang="en-US" sz="1500" spc="75" dirty="0" err="1">
                <a:solidFill>
                  <a:srgbClr val="222222"/>
                </a:solidFill>
                <a:latin typeface="Lato"/>
              </a:rPr>
              <a:t>secundaria</a:t>
            </a:r>
            <a:r>
              <a:rPr lang="en-US" sz="1500" spc="75" dirty="0">
                <a:solidFill>
                  <a:srgbClr val="222222"/>
                </a:solidFill>
                <a:latin typeface="Lato"/>
              </a:rPr>
              <a:t>, </a:t>
            </a:r>
            <a:r>
              <a:rPr lang="en-US" sz="1500" spc="75" dirty="0" err="1">
                <a:solidFill>
                  <a:srgbClr val="222222"/>
                </a:solidFill>
                <a:latin typeface="Lato"/>
              </a:rPr>
              <a:t>tiene</a:t>
            </a:r>
            <a:r>
              <a:rPr lang="en-US" sz="1500" spc="75" dirty="0">
                <a:solidFill>
                  <a:srgbClr val="222222"/>
                </a:solidFill>
                <a:latin typeface="Lato"/>
              </a:rPr>
              <a:t> </a:t>
            </a:r>
            <a:r>
              <a:rPr lang="en-US" sz="1500" spc="75" dirty="0" err="1">
                <a:solidFill>
                  <a:srgbClr val="222222"/>
                </a:solidFill>
                <a:latin typeface="Lato"/>
              </a:rPr>
              <a:t>como</a:t>
            </a:r>
            <a:r>
              <a:rPr lang="en-US" sz="1500" spc="75" dirty="0">
                <a:solidFill>
                  <a:srgbClr val="222222"/>
                </a:solidFill>
                <a:latin typeface="Lato"/>
              </a:rPr>
              <a:t> </a:t>
            </a:r>
            <a:r>
              <a:rPr lang="en-US" sz="1500" spc="75" dirty="0" err="1">
                <a:solidFill>
                  <a:srgbClr val="222222"/>
                </a:solidFill>
                <a:latin typeface="Lato"/>
              </a:rPr>
              <a:t>objetivo</a:t>
            </a:r>
            <a:r>
              <a:rPr lang="en-US" sz="1500" spc="75" dirty="0">
                <a:solidFill>
                  <a:srgbClr val="222222"/>
                </a:solidFill>
                <a:latin typeface="Lato"/>
              </a:rPr>
              <a:t> </a:t>
            </a:r>
            <a:r>
              <a:rPr lang="en-US" sz="1500" spc="75" dirty="0" err="1">
                <a:solidFill>
                  <a:srgbClr val="222222"/>
                </a:solidFill>
                <a:latin typeface="Lato"/>
              </a:rPr>
              <a:t>preparar</a:t>
            </a:r>
            <a:r>
              <a:rPr lang="en-US" sz="1500" spc="75" dirty="0">
                <a:solidFill>
                  <a:srgbClr val="222222"/>
                </a:solidFill>
                <a:latin typeface="Lato"/>
              </a:rPr>
              <a:t> al </a:t>
            </a:r>
            <a:r>
              <a:rPr lang="en-US" sz="1500" spc="75" dirty="0" err="1">
                <a:solidFill>
                  <a:srgbClr val="222222"/>
                </a:solidFill>
                <a:latin typeface="Lato"/>
              </a:rPr>
              <a:t>alumnado</a:t>
            </a:r>
            <a:r>
              <a:rPr lang="en-US" sz="1500" spc="75" dirty="0">
                <a:solidFill>
                  <a:srgbClr val="222222"/>
                </a:solidFill>
                <a:latin typeface="Lato"/>
              </a:rPr>
              <a:t> de entre 11 y 16 </a:t>
            </a:r>
            <a:r>
              <a:rPr lang="en-US" sz="1500" spc="75" dirty="0" err="1">
                <a:solidFill>
                  <a:srgbClr val="222222"/>
                </a:solidFill>
                <a:latin typeface="Lato"/>
              </a:rPr>
              <a:t>años</a:t>
            </a:r>
            <a:r>
              <a:rPr lang="en-US" sz="1500" spc="75" dirty="0">
                <a:solidFill>
                  <a:srgbClr val="222222"/>
                </a:solidFill>
                <a:latin typeface="Lato"/>
              </a:rPr>
              <a:t> para sus </a:t>
            </a:r>
            <a:r>
              <a:rPr lang="en-US" sz="1500" spc="75" dirty="0" err="1">
                <a:solidFill>
                  <a:srgbClr val="222222"/>
                </a:solidFill>
                <a:latin typeface="Lato"/>
              </a:rPr>
              <a:t>próximos</a:t>
            </a:r>
            <a:r>
              <a:rPr lang="en-US" sz="1500" spc="75" dirty="0">
                <a:solidFill>
                  <a:srgbClr val="222222"/>
                </a:solidFill>
                <a:latin typeface="Lato"/>
              </a:rPr>
              <a:t> </a:t>
            </a:r>
            <a:r>
              <a:rPr lang="en-US" sz="1500" spc="75" dirty="0" err="1">
                <a:solidFill>
                  <a:srgbClr val="222222"/>
                </a:solidFill>
                <a:latin typeface="Lato"/>
              </a:rPr>
              <a:t>estudios</a:t>
            </a:r>
            <a:r>
              <a:rPr lang="en-US" sz="1500" spc="75" dirty="0">
                <a:solidFill>
                  <a:srgbClr val="222222"/>
                </a:solidFill>
                <a:latin typeface="Lato"/>
              </a:rPr>
              <a:t> y/o el </a:t>
            </a:r>
            <a:r>
              <a:rPr lang="en-US" sz="1500" spc="75" dirty="0" err="1">
                <a:solidFill>
                  <a:srgbClr val="222222"/>
                </a:solidFill>
                <a:latin typeface="Lato"/>
              </a:rPr>
              <a:t>inicio</a:t>
            </a:r>
            <a:r>
              <a:rPr lang="en-US" sz="1500" spc="75" dirty="0">
                <a:solidFill>
                  <a:srgbClr val="222222"/>
                </a:solidFill>
                <a:latin typeface="Lato"/>
              </a:rPr>
              <a:t> </a:t>
            </a:r>
            <a:r>
              <a:rPr lang="en-US" sz="1500" spc="75" dirty="0" err="1">
                <a:solidFill>
                  <a:srgbClr val="222222"/>
                </a:solidFill>
                <a:latin typeface="Lato"/>
              </a:rPr>
              <a:t>en</a:t>
            </a:r>
            <a:r>
              <a:rPr lang="en-US" sz="1500" spc="75" dirty="0">
                <a:solidFill>
                  <a:srgbClr val="222222"/>
                </a:solidFill>
                <a:latin typeface="Lato"/>
              </a:rPr>
              <a:t> el </a:t>
            </a:r>
            <a:r>
              <a:rPr lang="en-US" sz="1500" spc="75" dirty="0" err="1">
                <a:solidFill>
                  <a:srgbClr val="222222"/>
                </a:solidFill>
                <a:latin typeface="Lato"/>
              </a:rPr>
              <a:t>mundo</a:t>
            </a:r>
            <a:r>
              <a:rPr lang="en-US" sz="1500" spc="75" dirty="0">
                <a:solidFill>
                  <a:srgbClr val="222222"/>
                </a:solidFill>
                <a:latin typeface="Lato"/>
              </a:rPr>
              <a:t> </a:t>
            </a:r>
            <a:r>
              <a:rPr lang="en-US" sz="1500" spc="75" dirty="0" err="1">
                <a:solidFill>
                  <a:srgbClr val="222222"/>
                </a:solidFill>
                <a:latin typeface="Lato"/>
              </a:rPr>
              <a:t>laboral</a:t>
            </a:r>
            <a:r>
              <a:rPr lang="en-US" sz="1500" spc="75" dirty="0">
                <a:solidFill>
                  <a:srgbClr val="222222"/>
                </a:solidFill>
                <a:latin typeface="Lato"/>
              </a:rPr>
              <a:t>.</a:t>
            </a:r>
          </a:p>
        </p:txBody>
      </p:sp>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891" y="1588655"/>
            <a:ext cx="9881425" cy="5753827"/>
            <a:chOff x="0" y="0"/>
            <a:chExt cx="13175233" cy="7671770"/>
          </a:xfrm>
        </p:grpSpPr>
        <p:sp>
          <p:nvSpPr>
            <p:cNvPr id="3" name="Freeform 3"/>
            <p:cNvSpPr/>
            <p:nvPr/>
          </p:nvSpPr>
          <p:spPr>
            <a:xfrm>
              <a:off x="0" y="0"/>
              <a:ext cx="13175233" cy="7671770"/>
            </a:xfrm>
            <a:custGeom>
              <a:avLst/>
              <a:gdLst/>
              <a:ahLst/>
              <a:cxnLst/>
              <a:rect l="l" t="t" r="r" b="b"/>
              <a:pathLst>
                <a:path w="13175233" h="7671770">
                  <a:moveTo>
                    <a:pt x="0" y="0"/>
                  </a:moveTo>
                  <a:lnTo>
                    <a:pt x="13175233" y="0"/>
                  </a:lnTo>
                  <a:lnTo>
                    <a:pt x="13175233" y="7671770"/>
                  </a:lnTo>
                  <a:lnTo>
                    <a:pt x="0" y="7671770"/>
                  </a:lnTo>
                  <a:close/>
                </a:path>
              </a:pathLst>
            </a:custGeom>
            <a:solidFill>
              <a:srgbClr val="F4BC33"/>
            </a:solidFill>
          </p:spPr>
        </p:sp>
      </p:grpSp>
      <p:sp>
        <p:nvSpPr>
          <p:cNvPr id="4" name="TextBox 4"/>
          <p:cNvSpPr txBox="1"/>
          <p:nvPr/>
        </p:nvSpPr>
        <p:spPr>
          <a:xfrm>
            <a:off x="948469" y="534234"/>
            <a:ext cx="7534589" cy="306419"/>
          </a:xfrm>
          <a:prstGeom prst="rect">
            <a:avLst/>
          </a:prstGeom>
        </p:spPr>
        <p:txBody>
          <a:bodyPr lIns="0" tIns="0" rIns="0" bIns="0" rtlCol="0" anchor="t">
            <a:spAutoFit/>
          </a:bodyPr>
          <a:lstStyle/>
          <a:p>
            <a:pPr algn="r">
              <a:lnSpc>
                <a:spcPts val="2535"/>
              </a:lnSpc>
            </a:pPr>
            <a:r>
              <a:rPr lang="en-US" sz="1811" spc="181">
                <a:solidFill>
                  <a:srgbClr val="222222"/>
                </a:solidFill>
                <a:latin typeface="Alfa Slab One Bold"/>
              </a:rPr>
              <a:t> CEIPSO EL CANTIZAL</a:t>
            </a:r>
          </a:p>
        </p:txBody>
      </p:sp>
      <p:grpSp>
        <p:nvGrpSpPr>
          <p:cNvPr id="5" name="Group 5"/>
          <p:cNvGrpSpPr>
            <a:grpSpLocks noChangeAspect="1"/>
          </p:cNvGrpSpPr>
          <p:nvPr/>
        </p:nvGrpSpPr>
        <p:grpSpPr>
          <a:xfrm>
            <a:off x="8660739" y="386833"/>
            <a:ext cx="722683" cy="639322"/>
            <a:chOff x="0" y="0"/>
            <a:chExt cx="5712460" cy="4405630"/>
          </a:xfrm>
        </p:grpSpPr>
        <p:sp>
          <p:nvSpPr>
            <p:cNvPr id="6" name="Freeform 6"/>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 name="Freeform 7"/>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 name="Freeform 8"/>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9" name="Freeform 9"/>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0" name="Freeform 10"/>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1" name="Freeform 11"/>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2" name="Freeform 12"/>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3" name="Freeform 13"/>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4" name="Freeform 14"/>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5" name="Freeform 15"/>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6" name="Freeform 16"/>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7" name="Freeform 17"/>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8" name="Freeform 18"/>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9" name="Freeform 19"/>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0" name="Freeform 20"/>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1" name="Freeform 21"/>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2" name="Freeform 22"/>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3" name="Freeform 23"/>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4" name="Freeform 24"/>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5" name="Freeform 25"/>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6" name="Freeform 26"/>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7" name="Freeform 27"/>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8" name="Freeform 28"/>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9" name="Freeform 29"/>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0" name="Freeform 30"/>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1" name="Freeform 31"/>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2" name="Freeform 32"/>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3" name="Freeform 33"/>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4" name="Freeform 34"/>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5" name="Freeform 35"/>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6" name="Freeform 36"/>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7" name="Freeform 37"/>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8" name="Freeform 38"/>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9" name="Freeform 39"/>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0" name="Freeform 40"/>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41" name="Freeform 41"/>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42" name="Freeform 42"/>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3" name="Freeform 43"/>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4" name="Freeform 44"/>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5" name="Freeform 45"/>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6" name="Freeform 46"/>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47" name="Freeform 47"/>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48" name="Freeform 48"/>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9" name="Freeform 49"/>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0" name="Freeform 50"/>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1" name="Freeform 51"/>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2" name="Freeform 52"/>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53" name="Freeform 53"/>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grpSp>
        <p:nvGrpSpPr>
          <p:cNvPr id="54" name="Group 54"/>
          <p:cNvGrpSpPr/>
          <p:nvPr/>
        </p:nvGrpSpPr>
        <p:grpSpPr>
          <a:xfrm>
            <a:off x="-73891" y="1588655"/>
            <a:ext cx="10252207" cy="1925071"/>
            <a:chOff x="0" y="0"/>
            <a:chExt cx="13669610" cy="2566762"/>
          </a:xfrm>
        </p:grpSpPr>
        <p:pic>
          <p:nvPicPr>
            <p:cNvPr id="55" name="Picture 55"/>
            <p:cNvPicPr>
              <a:picLocks noChangeAspect="1"/>
            </p:cNvPicPr>
            <p:nvPr/>
          </p:nvPicPr>
          <p:blipFill>
            <a:blip r:embed="rId2"/>
            <a:srcRect t="28158" b="40546"/>
            <a:stretch>
              <a:fillRect/>
            </a:stretch>
          </p:blipFill>
          <p:spPr>
            <a:xfrm>
              <a:off x="0" y="0"/>
              <a:ext cx="13669610" cy="2566762"/>
            </a:xfrm>
            <a:prstGeom prst="rect">
              <a:avLst/>
            </a:prstGeom>
          </p:spPr>
        </p:pic>
      </p:grpSp>
      <p:grpSp>
        <p:nvGrpSpPr>
          <p:cNvPr id="56" name="Group 56"/>
          <p:cNvGrpSpPr/>
          <p:nvPr/>
        </p:nvGrpSpPr>
        <p:grpSpPr>
          <a:xfrm>
            <a:off x="554058" y="3137324"/>
            <a:ext cx="8645484" cy="3328848"/>
            <a:chOff x="0" y="-57150"/>
            <a:chExt cx="11527312" cy="4438463"/>
          </a:xfrm>
        </p:grpSpPr>
        <p:sp>
          <p:nvSpPr>
            <p:cNvPr id="57" name="TextBox 57"/>
            <p:cNvSpPr txBox="1"/>
            <p:nvPr/>
          </p:nvSpPr>
          <p:spPr>
            <a:xfrm>
              <a:off x="0" y="-57150"/>
              <a:ext cx="11527312" cy="622131"/>
            </a:xfrm>
            <a:prstGeom prst="rect">
              <a:avLst/>
            </a:prstGeom>
          </p:spPr>
          <p:txBody>
            <a:bodyPr lIns="0" tIns="0" rIns="0" bIns="0" rtlCol="0" anchor="t">
              <a:spAutoFit/>
            </a:bodyPr>
            <a:lstStyle/>
            <a:p>
              <a:pPr algn="r">
                <a:lnSpc>
                  <a:spcPts val="3944"/>
                </a:lnSpc>
              </a:pPr>
              <a:endParaRPr/>
            </a:p>
          </p:txBody>
        </p:sp>
        <p:sp>
          <p:nvSpPr>
            <p:cNvPr id="58" name="TextBox 58"/>
            <p:cNvSpPr txBox="1"/>
            <p:nvPr/>
          </p:nvSpPr>
          <p:spPr>
            <a:xfrm>
              <a:off x="0" y="852911"/>
              <a:ext cx="11527312" cy="3528402"/>
            </a:xfrm>
            <a:prstGeom prst="rect">
              <a:avLst/>
            </a:prstGeom>
          </p:spPr>
          <p:txBody>
            <a:bodyPr lIns="0" tIns="0" rIns="0" bIns="0" rtlCol="0" anchor="t">
              <a:spAutoFit/>
            </a:bodyPr>
            <a:lstStyle/>
            <a:p>
              <a:pPr>
                <a:lnSpc>
                  <a:spcPts val="3042"/>
                </a:lnSpc>
              </a:pPr>
              <a:r>
                <a:rPr lang="en-US" sz="1811" spc="90" dirty="0">
                  <a:solidFill>
                    <a:srgbClr val="222222"/>
                  </a:solidFill>
                  <a:latin typeface="Lato"/>
                </a:rPr>
                <a:t>Las </a:t>
              </a:r>
              <a:r>
                <a:rPr lang="en-US" sz="1811" spc="90" dirty="0" err="1">
                  <a:solidFill>
                    <a:srgbClr val="222222"/>
                  </a:solidFill>
                  <a:latin typeface="Lato"/>
                </a:rPr>
                <a:t>enseñanza</a:t>
              </a:r>
              <a:r>
                <a:rPr lang="en-US" sz="1811" spc="90" dirty="0">
                  <a:solidFill>
                    <a:srgbClr val="222222"/>
                  </a:solidFill>
                  <a:latin typeface="Lato"/>
                </a:rPr>
                <a:t> </a:t>
              </a:r>
              <a:r>
                <a:rPr lang="en-US" sz="1811" spc="90" dirty="0" err="1">
                  <a:solidFill>
                    <a:srgbClr val="222222"/>
                  </a:solidFill>
                  <a:latin typeface="Lato"/>
                </a:rPr>
                <a:t>en</a:t>
              </a:r>
              <a:r>
                <a:rPr lang="en-US" sz="1811" spc="90" dirty="0">
                  <a:solidFill>
                    <a:srgbClr val="222222"/>
                  </a:solidFill>
                  <a:latin typeface="Lato"/>
                </a:rPr>
                <a:t> </a:t>
              </a:r>
              <a:r>
                <a:rPr lang="en-US" sz="1811" spc="90" dirty="0" err="1">
                  <a:solidFill>
                    <a:srgbClr val="222222"/>
                  </a:solidFill>
                  <a:latin typeface="Lato"/>
                </a:rPr>
                <a:t>Secundaria</a:t>
              </a:r>
              <a:r>
                <a:rPr lang="en-US" sz="1811" spc="90" dirty="0">
                  <a:solidFill>
                    <a:srgbClr val="222222"/>
                  </a:solidFill>
                  <a:latin typeface="Lato"/>
                </a:rPr>
                <a:t> se </a:t>
              </a:r>
              <a:r>
                <a:rPr lang="en-US" sz="1811" spc="90" dirty="0" err="1">
                  <a:solidFill>
                    <a:srgbClr val="222222"/>
                  </a:solidFill>
                  <a:latin typeface="Lato"/>
                </a:rPr>
                <a:t>cursa</a:t>
              </a:r>
              <a:r>
                <a:rPr lang="en-US" sz="1811" spc="90" dirty="0">
                  <a:solidFill>
                    <a:srgbClr val="222222"/>
                  </a:solidFill>
                  <a:latin typeface="Lato"/>
                </a:rPr>
                <a:t> </a:t>
              </a:r>
              <a:r>
                <a:rPr lang="en-US" sz="1811" spc="90" dirty="0" err="1">
                  <a:solidFill>
                    <a:srgbClr val="222222"/>
                  </a:solidFill>
                  <a:latin typeface="Lato"/>
                </a:rPr>
                <a:t>en</a:t>
              </a:r>
              <a:r>
                <a:rPr lang="en-US" sz="1811" spc="90" dirty="0">
                  <a:solidFill>
                    <a:srgbClr val="222222"/>
                  </a:solidFill>
                  <a:latin typeface="Lato"/>
                </a:rPr>
                <a:t> dos </a:t>
              </a:r>
              <a:r>
                <a:rPr lang="en-US" sz="1811" spc="90" dirty="0" err="1">
                  <a:solidFill>
                    <a:srgbClr val="222222"/>
                  </a:solidFill>
                  <a:latin typeface="Lato"/>
                </a:rPr>
                <a:t>vías</a:t>
              </a:r>
              <a:r>
                <a:rPr lang="en-US" sz="1811" spc="90" dirty="0">
                  <a:solidFill>
                    <a:srgbClr val="222222"/>
                  </a:solidFill>
                  <a:latin typeface="Lato"/>
                </a:rPr>
                <a:t>: </a:t>
              </a:r>
              <a:r>
                <a:rPr lang="en-US" sz="1811" spc="90" dirty="0" err="1">
                  <a:solidFill>
                    <a:srgbClr val="222222"/>
                  </a:solidFill>
                  <a:latin typeface="Lato Bold"/>
                </a:rPr>
                <a:t>Sección</a:t>
              </a:r>
              <a:r>
                <a:rPr lang="en-US" sz="1811" spc="90" dirty="0">
                  <a:solidFill>
                    <a:srgbClr val="222222"/>
                  </a:solidFill>
                  <a:latin typeface="Lato Bold"/>
                </a:rPr>
                <a:t> </a:t>
              </a:r>
              <a:r>
                <a:rPr lang="en-US" sz="1811" spc="90" dirty="0">
                  <a:solidFill>
                    <a:srgbClr val="222222"/>
                  </a:solidFill>
                  <a:latin typeface="Lato"/>
                </a:rPr>
                <a:t>y </a:t>
              </a:r>
              <a:r>
                <a:rPr lang="en-US" sz="1811" spc="90" dirty="0" err="1">
                  <a:solidFill>
                    <a:srgbClr val="222222"/>
                  </a:solidFill>
                  <a:latin typeface="Lato Bold"/>
                </a:rPr>
                <a:t>Programa</a:t>
              </a:r>
              <a:r>
                <a:rPr lang="en-US" sz="1811" spc="90" dirty="0">
                  <a:solidFill>
                    <a:srgbClr val="222222"/>
                  </a:solidFill>
                  <a:latin typeface="Lato"/>
                </a:rPr>
                <a:t>. </a:t>
              </a:r>
            </a:p>
            <a:p>
              <a:pPr>
                <a:lnSpc>
                  <a:spcPts val="3042"/>
                </a:lnSpc>
              </a:pPr>
              <a:r>
                <a:rPr lang="en-US" sz="1811" spc="90" dirty="0">
                  <a:solidFill>
                    <a:srgbClr val="222222"/>
                  </a:solidFill>
                  <a:latin typeface="Lato"/>
                </a:rPr>
                <a:t>Ambas </a:t>
              </a:r>
              <a:r>
                <a:rPr lang="en-US" sz="1811" spc="90" dirty="0" err="1">
                  <a:solidFill>
                    <a:srgbClr val="222222"/>
                  </a:solidFill>
                  <a:latin typeface="Lato"/>
                </a:rPr>
                <a:t>formas</a:t>
              </a:r>
              <a:r>
                <a:rPr lang="en-US" sz="1811" spc="90" dirty="0">
                  <a:solidFill>
                    <a:srgbClr val="222222"/>
                  </a:solidFill>
                  <a:latin typeface="Lato"/>
                </a:rPr>
                <a:t> de </a:t>
              </a:r>
              <a:r>
                <a:rPr lang="en-US" sz="1811" spc="90" dirty="0" err="1">
                  <a:solidFill>
                    <a:srgbClr val="222222"/>
                  </a:solidFill>
                  <a:latin typeface="Lato"/>
                </a:rPr>
                <a:t>impartir</a:t>
              </a:r>
              <a:r>
                <a:rPr lang="en-US" sz="1811" spc="90" dirty="0">
                  <a:solidFill>
                    <a:srgbClr val="222222"/>
                  </a:solidFill>
                  <a:latin typeface="Lato"/>
                </a:rPr>
                <a:t> el </a:t>
              </a:r>
              <a:r>
                <a:rPr lang="en-US" sz="1811" spc="90" dirty="0" err="1">
                  <a:solidFill>
                    <a:srgbClr val="222222"/>
                  </a:solidFill>
                  <a:latin typeface="Lato"/>
                </a:rPr>
                <a:t>currículo</a:t>
              </a:r>
              <a:r>
                <a:rPr lang="en-US" sz="1811" spc="90" dirty="0">
                  <a:solidFill>
                    <a:srgbClr val="222222"/>
                  </a:solidFill>
                  <a:latin typeface="Lato"/>
                </a:rPr>
                <a:t> se </a:t>
              </a:r>
              <a:r>
                <a:rPr lang="en-US" sz="1811" spc="90" dirty="0" err="1">
                  <a:solidFill>
                    <a:srgbClr val="222222"/>
                  </a:solidFill>
                  <a:latin typeface="Lato"/>
                </a:rPr>
                <a:t>hacen</a:t>
              </a:r>
              <a:r>
                <a:rPr lang="en-US" sz="1811" spc="90" dirty="0">
                  <a:solidFill>
                    <a:srgbClr val="222222"/>
                  </a:solidFill>
                  <a:latin typeface="Lato"/>
                </a:rPr>
                <a:t> </a:t>
              </a:r>
              <a:r>
                <a:rPr lang="en-US" sz="1811" spc="90" dirty="0" err="1">
                  <a:solidFill>
                    <a:srgbClr val="222222"/>
                  </a:solidFill>
                  <a:latin typeface="Lato"/>
                </a:rPr>
                <a:t>basándose</a:t>
              </a:r>
              <a:r>
                <a:rPr lang="en-US" sz="1811" spc="90" dirty="0">
                  <a:solidFill>
                    <a:srgbClr val="222222"/>
                  </a:solidFill>
                  <a:latin typeface="Lato"/>
                </a:rPr>
                <a:t> </a:t>
              </a:r>
              <a:r>
                <a:rPr lang="en-US" sz="1811" spc="90" dirty="0" err="1">
                  <a:solidFill>
                    <a:srgbClr val="222222"/>
                  </a:solidFill>
                  <a:latin typeface="Lato"/>
                </a:rPr>
                <a:t>en</a:t>
              </a:r>
              <a:r>
                <a:rPr lang="en-US" sz="1811" spc="90" dirty="0">
                  <a:solidFill>
                    <a:srgbClr val="222222"/>
                  </a:solidFill>
                  <a:latin typeface="Lato"/>
                </a:rPr>
                <a:t> la </a:t>
              </a:r>
              <a:r>
                <a:rPr lang="en-US" sz="1811" spc="90" dirty="0" err="1">
                  <a:solidFill>
                    <a:srgbClr val="222222"/>
                  </a:solidFill>
                  <a:latin typeface="Lato"/>
                </a:rPr>
                <a:t>inmersión</a:t>
              </a:r>
              <a:r>
                <a:rPr lang="en-US" sz="1811" spc="90" dirty="0">
                  <a:solidFill>
                    <a:srgbClr val="222222"/>
                  </a:solidFill>
                  <a:latin typeface="Lato"/>
                </a:rPr>
                <a:t> </a:t>
              </a:r>
              <a:r>
                <a:rPr lang="en-US" sz="1811" spc="90" dirty="0" err="1">
                  <a:solidFill>
                    <a:srgbClr val="222222"/>
                  </a:solidFill>
                  <a:latin typeface="Lato"/>
                </a:rPr>
                <a:t>lingüística</a:t>
              </a:r>
              <a:r>
                <a:rPr lang="en-US" sz="1811" spc="90" dirty="0">
                  <a:solidFill>
                    <a:srgbClr val="222222"/>
                  </a:solidFill>
                  <a:latin typeface="Lato"/>
                </a:rPr>
                <a:t> </a:t>
              </a:r>
              <a:r>
                <a:rPr lang="en-US" sz="1811" spc="90" dirty="0" err="1">
                  <a:solidFill>
                    <a:srgbClr val="222222"/>
                  </a:solidFill>
                  <a:latin typeface="Lato"/>
                </a:rPr>
                <a:t>en</a:t>
              </a:r>
              <a:r>
                <a:rPr lang="en-US" sz="1811" spc="90" dirty="0">
                  <a:solidFill>
                    <a:srgbClr val="222222"/>
                  </a:solidFill>
                  <a:latin typeface="Lato"/>
                </a:rPr>
                <a:t> </a:t>
              </a:r>
              <a:r>
                <a:rPr lang="en-US" sz="1811" spc="90" dirty="0" err="1">
                  <a:solidFill>
                    <a:srgbClr val="222222"/>
                  </a:solidFill>
                  <a:latin typeface="Lato"/>
                </a:rPr>
                <a:t>inglés</a:t>
              </a:r>
              <a:r>
                <a:rPr lang="en-US" sz="1811" spc="90" dirty="0">
                  <a:solidFill>
                    <a:srgbClr val="222222"/>
                  </a:solidFill>
                  <a:latin typeface="Lato"/>
                </a:rPr>
                <a:t>, </a:t>
              </a:r>
              <a:r>
                <a:rPr lang="en-US" sz="1811" spc="90" dirty="0" err="1">
                  <a:solidFill>
                    <a:srgbClr val="222222"/>
                  </a:solidFill>
                  <a:latin typeface="Lato"/>
                </a:rPr>
                <a:t>siendo</a:t>
              </a:r>
              <a:r>
                <a:rPr lang="en-US" sz="1811" spc="90" dirty="0">
                  <a:solidFill>
                    <a:srgbClr val="222222"/>
                  </a:solidFill>
                  <a:latin typeface="Lato"/>
                </a:rPr>
                <a:t> </a:t>
              </a:r>
              <a:r>
                <a:rPr lang="en-US" sz="1811" spc="90" dirty="0" err="1">
                  <a:solidFill>
                    <a:srgbClr val="222222"/>
                  </a:solidFill>
                  <a:latin typeface="Lato"/>
                </a:rPr>
                <a:t>sección</a:t>
              </a:r>
              <a:r>
                <a:rPr lang="en-US" sz="1811" spc="90" dirty="0">
                  <a:solidFill>
                    <a:srgbClr val="222222"/>
                  </a:solidFill>
                  <a:latin typeface="Lato"/>
                </a:rPr>
                <a:t> la que </a:t>
              </a:r>
              <a:r>
                <a:rPr lang="en-US" sz="1811" spc="90" dirty="0" err="1">
                  <a:solidFill>
                    <a:srgbClr val="222222"/>
                  </a:solidFill>
                  <a:latin typeface="Lato"/>
                </a:rPr>
                <a:t>conlleva</a:t>
              </a:r>
              <a:r>
                <a:rPr lang="en-US" sz="1811" spc="90" dirty="0">
                  <a:solidFill>
                    <a:srgbClr val="222222"/>
                  </a:solidFill>
                  <a:latin typeface="Lato"/>
                </a:rPr>
                <a:t> una mayor </a:t>
              </a:r>
              <a:r>
                <a:rPr lang="en-US" sz="1811" spc="90" dirty="0" err="1">
                  <a:solidFill>
                    <a:srgbClr val="222222"/>
                  </a:solidFill>
                  <a:latin typeface="Lato"/>
                </a:rPr>
                <a:t>inmersión</a:t>
              </a:r>
              <a:r>
                <a:rPr lang="en-US" sz="1811" spc="90" dirty="0">
                  <a:solidFill>
                    <a:srgbClr val="222222"/>
                  </a:solidFill>
                  <a:latin typeface="Lato"/>
                </a:rPr>
                <a:t> </a:t>
              </a:r>
              <a:r>
                <a:rPr lang="en-US" sz="1811" spc="90" dirty="0" err="1">
                  <a:solidFill>
                    <a:srgbClr val="222222"/>
                  </a:solidFill>
                  <a:latin typeface="Lato"/>
                </a:rPr>
                <a:t>en</a:t>
              </a:r>
              <a:r>
                <a:rPr lang="en-US" sz="1811" spc="90" dirty="0">
                  <a:solidFill>
                    <a:srgbClr val="222222"/>
                  </a:solidFill>
                  <a:latin typeface="Lato"/>
                </a:rPr>
                <a:t> </a:t>
              </a:r>
              <a:r>
                <a:rPr lang="en-US" sz="1811" spc="90" dirty="0" err="1">
                  <a:solidFill>
                    <a:srgbClr val="222222"/>
                  </a:solidFill>
                  <a:latin typeface="Lato"/>
                </a:rPr>
                <a:t>inglés</a:t>
              </a:r>
              <a:r>
                <a:rPr lang="en-US" sz="1811" spc="90" dirty="0">
                  <a:solidFill>
                    <a:srgbClr val="222222"/>
                  </a:solidFill>
                  <a:latin typeface="Lato"/>
                </a:rPr>
                <a:t> </a:t>
              </a:r>
              <a:r>
                <a:rPr lang="en-US" sz="1811" spc="90" dirty="0" err="1">
                  <a:solidFill>
                    <a:srgbClr val="222222"/>
                  </a:solidFill>
                  <a:latin typeface="Lato"/>
                </a:rPr>
                <a:t>avanzado</a:t>
              </a:r>
              <a:r>
                <a:rPr lang="en-US" sz="1811" spc="90" dirty="0">
                  <a:solidFill>
                    <a:srgbClr val="222222"/>
                  </a:solidFill>
                  <a:latin typeface="Lato"/>
                </a:rPr>
                <a:t>.</a:t>
              </a:r>
            </a:p>
            <a:p>
              <a:pPr>
                <a:lnSpc>
                  <a:spcPts val="3042"/>
                </a:lnSpc>
              </a:pPr>
              <a:r>
                <a:rPr lang="en-US" sz="1811" spc="90" dirty="0">
                  <a:solidFill>
                    <a:srgbClr val="222222"/>
                  </a:solidFill>
                  <a:latin typeface="Lato Bold"/>
                </a:rPr>
                <a:t>A </a:t>
              </a:r>
              <a:r>
                <a:rPr lang="en-US" sz="1811" spc="90" dirty="0" err="1">
                  <a:solidFill>
                    <a:srgbClr val="222222"/>
                  </a:solidFill>
                  <a:latin typeface="Lato Bold"/>
                </a:rPr>
                <a:t>Sección</a:t>
              </a:r>
              <a:r>
                <a:rPr lang="en-US" sz="1811" spc="90" dirty="0">
                  <a:solidFill>
                    <a:srgbClr val="222222"/>
                  </a:solidFill>
                  <a:latin typeface="Lato Bold"/>
                </a:rPr>
                <a:t> </a:t>
              </a:r>
              <a:r>
                <a:rPr lang="en-US" sz="1811" spc="90" dirty="0" err="1">
                  <a:solidFill>
                    <a:srgbClr val="222222"/>
                  </a:solidFill>
                  <a:latin typeface="Lato Bold"/>
                </a:rPr>
                <a:t>Bilingüe</a:t>
              </a:r>
              <a:r>
                <a:rPr lang="en-US" sz="1811" spc="90" dirty="0">
                  <a:solidFill>
                    <a:srgbClr val="222222"/>
                  </a:solidFill>
                  <a:latin typeface="Lato Bold"/>
                </a:rPr>
                <a:t> se accede</a:t>
              </a:r>
              <a:r>
                <a:rPr lang="en-US" sz="1811" spc="90" dirty="0">
                  <a:solidFill>
                    <a:srgbClr val="222222"/>
                  </a:solidFill>
                  <a:latin typeface="Lato"/>
                </a:rPr>
                <a:t> con la </a:t>
              </a:r>
              <a:r>
                <a:rPr lang="en-US" sz="1811" spc="90" dirty="0" err="1">
                  <a:solidFill>
                    <a:srgbClr val="222222"/>
                  </a:solidFill>
                  <a:latin typeface="Lato Bold"/>
                </a:rPr>
                <a:t>titulación</a:t>
              </a:r>
              <a:r>
                <a:rPr lang="en-US" sz="1811" spc="90" dirty="0">
                  <a:solidFill>
                    <a:srgbClr val="222222"/>
                  </a:solidFill>
                  <a:latin typeface="Lato Bold"/>
                </a:rPr>
                <a:t> A2 (KET) </a:t>
              </a:r>
              <a:r>
                <a:rPr lang="en-US" sz="1811" spc="90" dirty="0">
                  <a:solidFill>
                    <a:srgbClr val="222222"/>
                  </a:solidFill>
                  <a:latin typeface="Lato"/>
                </a:rPr>
                <a:t>o </a:t>
              </a:r>
              <a:r>
                <a:rPr lang="en-US" sz="1811" spc="90" dirty="0">
                  <a:solidFill>
                    <a:srgbClr val="222222"/>
                  </a:solidFill>
                  <a:latin typeface="Lato Bold"/>
                </a:rPr>
                <a:t>B1 (PET)</a:t>
              </a:r>
              <a:r>
                <a:rPr lang="en-US" sz="1811" spc="90" dirty="0">
                  <a:solidFill>
                    <a:srgbClr val="222222"/>
                  </a:solidFill>
                  <a:latin typeface="Lato"/>
                </a:rPr>
                <a:t>. </a:t>
              </a:r>
            </a:p>
            <a:p>
              <a:pPr>
                <a:lnSpc>
                  <a:spcPts val="3042"/>
                </a:lnSpc>
              </a:pPr>
              <a:r>
                <a:rPr lang="en-US" sz="1811" spc="90" dirty="0">
                  <a:solidFill>
                    <a:srgbClr val="222222"/>
                  </a:solidFill>
                  <a:latin typeface="Lato"/>
                </a:rPr>
                <a:t>La </a:t>
              </a:r>
              <a:r>
                <a:rPr lang="en-US" sz="1811" spc="90" dirty="0" err="1">
                  <a:solidFill>
                    <a:srgbClr val="222222"/>
                  </a:solidFill>
                  <a:latin typeface="Lato"/>
                </a:rPr>
                <a:t>composición</a:t>
              </a:r>
              <a:r>
                <a:rPr lang="en-US" sz="1811" spc="90" dirty="0">
                  <a:solidFill>
                    <a:srgbClr val="222222"/>
                  </a:solidFill>
                  <a:latin typeface="Lato"/>
                </a:rPr>
                <a:t> de las </a:t>
              </a:r>
              <a:r>
                <a:rPr lang="en-US" sz="1811" spc="90" dirty="0" err="1">
                  <a:solidFill>
                    <a:srgbClr val="222222"/>
                  </a:solidFill>
                  <a:latin typeface="Lato"/>
                </a:rPr>
                <a:t>clases</a:t>
              </a:r>
              <a:r>
                <a:rPr lang="en-US" sz="1811" spc="90" dirty="0">
                  <a:solidFill>
                    <a:srgbClr val="222222"/>
                  </a:solidFill>
                  <a:latin typeface="Lato"/>
                </a:rPr>
                <a:t> es </a:t>
              </a:r>
              <a:r>
                <a:rPr lang="en-US" sz="1811" spc="90" dirty="0" err="1">
                  <a:solidFill>
                    <a:srgbClr val="222222"/>
                  </a:solidFill>
                  <a:latin typeface="Lato"/>
                </a:rPr>
                <a:t>heterogénea</a:t>
              </a:r>
              <a:r>
                <a:rPr lang="en-US" sz="1811" spc="90" dirty="0">
                  <a:solidFill>
                    <a:srgbClr val="222222"/>
                  </a:solidFill>
                  <a:latin typeface="Lato"/>
                </a:rPr>
                <a:t>, </a:t>
              </a:r>
              <a:r>
                <a:rPr lang="en-US" sz="1811" spc="90" dirty="0" err="1">
                  <a:solidFill>
                    <a:srgbClr val="222222"/>
                  </a:solidFill>
                  <a:latin typeface="Lato"/>
                </a:rPr>
                <a:t>mezclando</a:t>
              </a:r>
              <a:r>
                <a:rPr lang="en-US" sz="1811" spc="90" dirty="0">
                  <a:solidFill>
                    <a:srgbClr val="222222"/>
                  </a:solidFill>
                  <a:latin typeface="Lato"/>
                </a:rPr>
                <a:t> a los </a:t>
              </a:r>
              <a:r>
                <a:rPr lang="en-US" sz="1811" spc="90" dirty="0" err="1">
                  <a:solidFill>
                    <a:srgbClr val="222222"/>
                  </a:solidFill>
                  <a:latin typeface="Lato"/>
                </a:rPr>
                <a:t>alumnos</a:t>
              </a:r>
              <a:r>
                <a:rPr lang="en-US" sz="1811" spc="90" dirty="0">
                  <a:solidFill>
                    <a:srgbClr val="222222"/>
                  </a:solidFill>
                  <a:latin typeface="Lato"/>
                </a:rPr>
                <a:t> de </a:t>
              </a:r>
              <a:r>
                <a:rPr lang="en-US" sz="1811" spc="90" dirty="0" err="1">
                  <a:solidFill>
                    <a:srgbClr val="222222"/>
                  </a:solidFill>
                  <a:latin typeface="Lato"/>
                </a:rPr>
                <a:t>Sección</a:t>
              </a:r>
              <a:r>
                <a:rPr lang="en-US" sz="1811" spc="90" dirty="0">
                  <a:solidFill>
                    <a:srgbClr val="222222"/>
                  </a:solidFill>
                  <a:latin typeface="Lato"/>
                </a:rPr>
                <a:t> y </a:t>
              </a:r>
              <a:r>
                <a:rPr lang="en-US" sz="1811" spc="90" dirty="0" err="1">
                  <a:solidFill>
                    <a:srgbClr val="222222"/>
                  </a:solidFill>
                  <a:latin typeface="Lato"/>
                </a:rPr>
                <a:t>Programa</a:t>
              </a:r>
              <a:r>
                <a:rPr lang="en-US" sz="1811" spc="90" dirty="0">
                  <a:solidFill>
                    <a:srgbClr val="222222"/>
                  </a:solidFill>
                  <a:latin typeface="Lato"/>
                </a:rPr>
                <a:t>.</a:t>
              </a:r>
            </a:p>
          </p:txBody>
        </p:sp>
      </p:grpSp>
      <p:pic>
        <p:nvPicPr>
          <p:cNvPr id="59" name="Picture 59"/>
          <p:cNvPicPr>
            <a:picLocks noChangeAspect="1"/>
          </p:cNvPicPr>
          <p:nvPr/>
        </p:nvPicPr>
        <p:blipFill>
          <a:blip r:embed="rId3"/>
          <a:srcRect/>
          <a:stretch>
            <a:fillRect/>
          </a:stretch>
        </p:blipFill>
        <p:spPr>
          <a:xfrm>
            <a:off x="418607" y="210450"/>
            <a:ext cx="1110413" cy="1256041"/>
          </a:xfrm>
          <a:prstGeom prst="rect">
            <a:avLst/>
          </a:prstGeom>
        </p:spPr>
      </p:pic>
      <p:sp>
        <p:nvSpPr>
          <p:cNvPr id="60" name="TextBox 60"/>
          <p:cNvSpPr txBox="1"/>
          <p:nvPr/>
        </p:nvSpPr>
        <p:spPr>
          <a:xfrm>
            <a:off x="4404302" y="988695"/>
            <a:ext cx="9021536" cy="766445"/>
          </a:xfrm>
          <a:prstGeom prst="rect">
            <a:avLst/>
          </a:prstGeom>
        </p:spPr>
        <p:txBody>
          <a:bodyPr lIns="0" tIns="0" rIns="0" bIns="0" rtlCol="0" anchor="t">
            <a:spAutoFit/>
          </a:bodyPr>
          <a:lstStyle/>
          <a:p>
            <a:pPr>
              <a:lnSpc>
                <a:spcPts val="5590"/>
              </a:lnSpc>
            </a:pPr>
            <a:r>
              <a:rPr lang="en-US" sz="6500" spc="117">
                <a:solidFill>
                  <a:srgbClr val="050524"/>
                </a:solidFill>
                <a:latin typeface="Buffalo"/>
              </a:rPr>
              <a:t>Sección y Programa</a:t>
            </a:r>
          </a:p>
        </p:txBody>
      </p:sp>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891" y="1588655"/>
            <a:ext cx="9881425" cy="5753827"/>
            <a:chOff x="0" y="0"/>
            <a:chExt cx="13175233" cy="7671770"/>
          </a:xfrm>
        </p:grpSpPr>
        <p:sp>
          <p:nvSpPr>
            <p:cNvPr id="3" name="Freeform 3"/>
            <p:cNvSpPr/>
            <p:nvPr/>
          </p:nvSpPr>
          <p:spPr>
            <a:xfrm>
              <a:off x="0" y="0"/>
              <a:ext cx="13175233" cy="7671770"/>
            </a:xfrm>
            <a:custGeom>
              <a:avLst/>
              <a:gdLst/>
              <a:ahLst/>
              <a:cxnLst/>
              <a:rect l="l" t="t" r="r" b="b"/>
              <a:pathLst>
                <a:path w="13175233" h="7671770">
                  <a:moveTo>
                    <a:pt x="0" y="0"/>
                  </a:moveTo>
                  <a:lnTo>
                    <a:pt x="13175233" y="0"/>
                  </a:lnTo>
                  <a:lnTo>
                    <a:pt x="13175233" y="7671770"/>
                  </a:lnTo>
                  <a:lnTo>
                    <a:pt x="0" y="7671770"/>
                  </a:lnTo>
                  <a:close/>
                </a:path>
              </a:pathLst>
            </a:custGeom>
            <a:solidFill>
              <a:srgbClr val="F4BC33"/>
            </a:solidFill>
          </p:spPr>
        </p:sp>
      </p:grpSp>
      <p:sp>
        <p:nvSpPr>
          <p:cNvPr id="4" name="TextBox 4"/>
          <p:cNvSpPr txBox="1"/>
          <p:nvPr/>
        </p:nvSpPr>
        <p:spPr>
          <a:xfrm>
            <a:off x="1367967" y="534234"/>
            <a:ext cx="7534589" cy="306419"/>
          </a:xfrm>
          <a:prstGeom prst="rect">
            <a:avLst/>
          </a:prstGeom>
        </p:spPr>
        <p:txBody>
          <a:bodyPr lIns="0" tIns="0" rIns="0" bIns="0" rtlCol="0" anchor="t">
            <a:spAutoFit/>
          </a:bodyPr>
          <a:lstStyle/>
          <a:p>
            <a:pPr algn="just">
              <a:lnSpc>
                <a:spcPts val="2535"/>
              </a:lnSpc>
            </a:pPr>
            <a:r>
              <a:rPr lang="en-US" sz="1811" spc="181">
                <a:solidFill>
                  <a:srgbClr val="222222"/>
                </a:solidFill>
                <a:latin typeface="Alfa Slab One Bold"/>
              </a:rPr>
              <a:t>CEIPSO EL CANTIZAL</a:t>
            </a:r>
          </a:p>
        </p:txBody>
      </p:sp>
      <p:grpSp>
        <p:nvGrpSpPr>
          <p:cNvPr id="5" name="Group 5"/>
          <p:cNvGrpSpPr>
            <a:grpSpLocks noChangeAspect="1"/>
          </p:cNvGrpSpPr>
          <p:nvPr/>
        </p:nvGrpSpPr>
        <p:grpSpPr>
          <a:xfrm>
            <a:off x="370179" y="386833"/>
            <a:ext cx="722683" cy="639322"/>
            <a:chOff x="0" y="0"/>
            <a:chExt cx="5712460" cy="4405630"/>
          </a:xfrm>
        </p:grpSpPr>
        <p:sp>
          <p:nvSpPr>
            <p:cNvPr id="6" name="Freeform 6"/>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 name="Freeform 7"/>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 name="Freeform 8"/>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9" name="Freeform 9"/>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0" name="Freeform 10"/>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1" name="Freeform 11"/>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2" name="Freeform 12"/>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3" name="Freeform 13"/>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4" name="Freeform 14"/>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5" name="Freeform 15"/>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6" name="Freeform 16"/>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7" name="Freeform 17"/>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8" name="Freeform 18"/>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9" name="Freeform 19"/>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0" name="Freeform 20"/>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1" name="Freeform 21"/>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2" name="Freeform 22"/>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3" name="Freeform 23"/>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4" name="Freeform 24"/>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5" name="Freeform 25"/>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6" name="Freeform 26"/>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7" name="Freeform 27"/>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8" name="Freeform 28"/>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9" name="Freeform 29"/>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0" name="Freeform 30"/>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1" name="Freeform 31"/>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2" name="Freeform 32"/>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3" name="Freeform 33"/>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4" name="Freeform 34"/>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5" name="Freeform 35"/>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6" name="Freeform 36"/>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7" name="Freeform 37"/>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8" name="Freeform 38"/>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9" name="Freeform 39"/>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0" name="Freeform 40"/>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41" name="Freeform 41"/>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42" name="Freeform 42"/>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3" name="Freeform 43"/>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4" name="Freeform 44"/>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5" name="Freeform 45"/>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6" name="Freeform 46"/>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47" name="Freeform 47"/>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48" name="Freeform 48"/>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9" name="Freeform 49"/>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0" name="Freeform 50"/>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1" name="Freeform 51"/>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2" name="Freeform 52"/>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53" name="Freeform 53"/>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grpSp>
        <p:nvGrpSpPr>
          <p:cNvPr id="54" name="Group 54"/>
          <p:cNvGrpSpPr/>
          <p:nvPr/>
        </p:nvGrpSpPr>
        <p:grpSpPr>
          <a:xfrm>
            <a:off x="0" y="1607411"/>
            <a:ext cx="5135262" cy="5735071"/>
            <a:chOff x="0" y="0"/>
            <a:chExt cx="6847016" cy="7646762"/>
          </a:xfrm>
        </p:grpSpPr>
        <p:pic>
          <p:nvPicPr>
            <p:cNvPr id="55" name="Picture 55"/>
            <p:cNvPicPr>
              <a:picLocks noChangeAspect="1"/>
            </p:cNvPicPr>
            <p:nvPr/>
          </p:nvPicPr>
          <p:blipFill>
            <a:blip r:embed="rId2"/>
            <a:srcRect l="18996" r="18996"/>
            <a:stretch>
              <a:fillRect/>
            </a:stretch>
          </p:blipFill>
          <p:spPr>
            <a:xfrm>
              <a:off x="0" y="0"/>
              <a:ext cx="6847016" cy="7646762"/>
            </a:xfrm>
            <a:prstGeom prst="rect">
              <a:avLst/>
            </a:prstGeom>
          </p:spPr>
        </p:pic>
      </p:grpSp>
      <p:grpSp>
        <p:nvGrpSpPr>
          <p:cNvPr id="56" name="Group 56"/>
          <p:cNvGrpSpPr/>
          <p:nvPr/>
        </p:nvGrpSpPr>
        <p:grpSpPr>
          <a:xfrm>
            <a:off x="5541094" y="2022223"/>
            <a:ext cx="3842327" cy="5652500"/>
            <a:chOff x="0" y="0"/>
            <a:chExt cx="5123103" cy="7536667"/>
          </a:xfrm>
        </p:grpSpPr>
        <p:sp>
          <p:nvSpPr>
            <p:cNvPr id="57" name="TextBox 57"/>
            <p:cNvSpPr txBox="1"/>
            <p:nvPr/>
          </p:nvSpPr>
          <p:spPr>
            <a:xfrm>
              <a:off x="0" y="-76200"/>
              <a:ext cx="5123103" cy="2215727"/>
            </a:xfrm>
            <a:prstGeom prst="rect">
              <a:avLst/>
            </a:prstGeom>
          </p:spPr>
          <p:txBody>
            <a:bodyPr lIns="0" tIns="0" rIns="0" bIns="0" rtlCol="0" anchor="t">
              <a:spAutoFit/>
            </a:bodyPr>
            <a:lstStyle/>
            <a:p>
              <a:pPr>
                <a:lnSpc>
                  <a:spcPts val="4480"/>
                </a:lnSpc>
              </a:pPr>
              <a:r>
                <a:rPr lang="en-US" sz="3200" dirty="0">
                  <a:solidFill>
                    <a:srgbClr val="222222"/>
                  </a:solidFill>
                  <a:latin typeface="Arvo"/>
                </a:rPr>
                <a:t>Nos </a:t>
              </a:r>
              <a:r>
                <a:rPr lang="en-US" sz="3200" dirty="0" err="1">
                  <a:solidFill>
                    <a:srgbClr val="222222"/>
                  </a:solidFill>
                  <a:latin typeface="Arvo"/>
                </a:rPr>
                <a:t>esforzamos</a:t>
              </a:r>
              <a:r>
                <a:rPr lang="en-US" sz="3200" dirty="0">
                  <a:solidFill>
                    <a:srgbClr val="222222"/>
                  </a:solidFill>
                  <a:latin typeface="Arvo"/>
                </a:rPr>
                <a:t> por </a:t>
              </a:r>
              <a:r>
                <a:rPr lang="en-US" sz="3200" dirty="0" err="1">
                  <a:solidFill>
                    <a:srgbClr val="222222"/>
                  </a:solidFill>
                  <a:latin typeface="Arvo"/>
                </a:rPr>
                <a:t>nuestros</a:t>
              </a:r>
              <a:r>
                <a:rPr lang="en-US" sz="3200" dirty="0">
                  <a:solidFill>
                    <a:srgbClr val="222222"/>
                  </a:solidFill>
                  <a:latin typeface="Arvo"/>
                </a:rPr>
                <a:t> </a:t>
              </a:r>
              <a:r>
                <a:rPr lang="en-US" sz="3200" dirty="0" err="1">
                  <a:solidFill>
                    <a:srgbClr val="222222"/>
                  </a:solidFill>
                  <a:latin typeface="Arvo"/>
                </a:rPr>
                <a:t>niños</a:t>
              </a:r>
              <a:r>
                <a:rPr lang="en-US" sz="3200" dirty="0">
                  <a:solidFill>
                    <a:srgbClr val="222222"/>
                  </a:solidFill>
                  <a:latin typeface="Arvo"/>
                </a:rPr>
                <a:t> y </a:t>
              </a:r>
              <a:r>
                <a:rPr lang="en-US" sz="3200" dirty="0" err="1">
                  <a:solidFill>
                    <a:srgbClr val="222222"/>
                  </a:solidFill>
                  <a:latin typeface="Arvo"/>
                </a:rPr>
                <a:t>niñas</a:t>
              </a:r>
              <a:endParaRPr lang="en-US" sz="3200" dirty="0">
                <a:solidFill>
                  <a:srgbClr val="222222"/>
                </a:solidFill>
                <a:latin typeface="Arvo"/>
              </a:endParaRPr>
            </a:p>
          </p:txBody>
        </p:sp>
        <p:sp>
          <p:nvSpPr>
            <p:cNvPr id="58" name="TextBox 58"/>
            <p:cNvSpPr txBox="1"/>
            <p:nvPr/>
          </p:nvSpPr>
          <p:spPr>
            <a:xfrm>
              <a:off x="0" y="2446507"/>
              <a:ext cx="5123103" cy="5090160"/>
            </a:xfrm>
            <a:prstGeom prst="rect">
              <a:avLst/>
            </a:prstGeom>
          </p:spPr>
          <p:txBody>
            <a:bodyPr lIns="0" tIns="0" rIns="0" bIns="0" rtlCol="0" anchor="t">
              <a:spAutoFit/>
            </a:bodyPr>
            <a:lstStyle/>
            <a:p>
              <a:pPr marL="379730" lvl="1" indent="-189865">
                <a:lnSpc>
                  <a:spcPts val="3450"/>
                </a:lnSpc>
                <a:buFont typeface="Arial"/>
                <a:buChar char="•"/>
              </a:pPr>
              <a:r>
                <a:rPr lang="en-US" sz="2300" spc="114" dirty="0" err="1">
                  <a:solidFill>
                    <a:srgbClr val="222222"/>
                  </a:solidFill>
                  <a:latin typeface="Lato"/>
                </a:rPr>
                <a:t>Enseñanza</a:t>
              </a:r>
              <a:r>
                <a:rPr lang="en-US" sz="2300" spc="114" dirty="0">
                  <a:solidFill>
                    <a:srgbClr val="222222"/>
                  </a:solidFill>
                  <a:latin typeface="Lato"/>
                </a:rPr>
                <a:t> </a:t>
              </a:r>
              <a:r>
                <a:rPr lang="en-US" sz="2300" spc="114" dirty="0" err="1">
                  <a:solidFill>
                    <a:srgbClr val="222222"/>
                  </a:solidFill>
                  <a:latin typeface="Lato"/>
                </a:rPr>
                <a:t>bilingüe</a:t>
              </a:r>
              <a:r>
                <a:rPr lang="en-US" sz="2300" spc="114" dirty="0">
                  <a:solidFill>
                    <a:srgbClr val="222222"/>
                  </a:solidFill>
                  <a:latin typeface="Lato"/>
                </a:rPr>
                <a:t> de </a:t>
              </a:r>
              <a:r>
                <a:rPr lang="en-US" sz="2300" spc="114" dirty="0" err="1">
                  <a:solidFill>
                    <a:srgbClr val="222222"/>
                  </a:solidFill>
                  <a:latin typeface="Lato"/>
                </a:rPr>
                <a:t>calidad</a:t>
              </a:r>
              <a:r>
                <a:rPr lang="en-US" sz="2300" spc="114" dirty="0">
                  <a:solidFill>
                    <a:srgbClr val="222222"/>
                  </a:solidFill>
                  <a:latin typeface="Lato"/>
                </a:rPr>
                <a:t>.</a:t>
              </a:r>
            </a:p>
            <a:p>
              <a:pPr marL="379730" lvl="1" indent="-189865">
                <a:lnSpc>
                  <a:spcPts val="3450"/>
                </a:lnSpc>
                <a:buFont typeface="Arial"/>
                <a:buChar char="•"/>
              </a:pPr>
              <a:r>
                <a:rPr lang="en-US" sz="2300" spc="114" dirty="0">
                  <a:solidFill>
                    <a:srgbClr val="222222"/>
                  </a:solidFill>
                  <a:latin typeface="Lato"/>
                </a:rPr>
                <a:t>Centro </a:t>
              </a:r>
              <a:r>
                <a:rPr lang="en-US" sz="2300" spc="114" dirty="0" err="1">
                  <a:solidFill>
                    <a:srgbClr val="222222"/>
                  </a:solidFill>
                  <a:latin typeface="Lato"/>
                </a:rPr>
                <a:t>acogedor</a:t>
              </a:r>
              <a:r>
                <a:rPr lang="en-US" sz="2300" spc="114" dirty="0">
                  <a:solidFill>
                    <a:srgbClr val="222222"/>
                  </a:solidFill>
                  <a:latin typeface="Lato"/>
                </a:rPr>
                <a:t>, </a:t>
              </a:r>
              <a:r>
                <a:rPr lang="en-US" sz="2300" spc="114" dirty="0" err="1">
                  <a:solidFill>
                    <a:srgbClr val="222222"/>
                  </a:solidFill>
                  <a:latin typeface="Lato"/>
                </a:rPr>
                <a:t>dinámico</a:t>
              </a:r>
              <a:r>
                <a:rPr lang="en-US" sz="2300" spc="114" dirty="0">
                  <a:solidFill>
                    <a:srgbClr val="222222"/>
                  </a:solidFill>
                  <a:latin typeface="Lato"/>
                </a:rPr>
                <a:t>, </a:t>
              </a:r>
              <a:r>
                <a:rPr lang="en-US" sz="2300" spc="114" dirty="0" err="1">
                  <a:solidFill>
                    <a:srgbClr val="222222"/>
                  </a:solidFill>
                  <a:latin typeface="Lato"/>
                </a:rPr>
                <a:t>activo</a:t>
              </a:r>
              <a:r>
                <a:rPr lang="en-US" sz="2300" spc="114" dirty="0">
                  <a:solidFill>
                    <a:srgbClr val="222222"/>
                  </a:solidFill>
                  <a:latin typeface="Lato"/>
                </a:rPr>
                <a:t>, </a:t>
              </a:r>
              <a:r>
                <a:rPr lang="en-US" sz="2300" spc="114" dirty="0" err="1">
                  <a:solidFill>
                    <a:srgbClr val="222222"/>
                  </a:solidFill>
                  <a:latin typeface="Lato"/>
                </a:rPr>
                <a:t>solidario</a:t>
              </a:r>
              <a:r>
                <a:rPr lang="en-US" sz="2300" spc="114" dirty="0">
                  <a:solidFill>
                    <a:srgbClr val="222222"/>
                  </a:solidFill>
                  <a:latin typeface="Lato"/>
                </a:rPr>
                <a:t>, </a:t>
              </a:r>
              <a:r>
                <a:rPr lang="en-US" sz="2300" spc="114" dirty="0" err="1">
                  <a:solidFill>
                    <a:srgbClr val="222222"/>
                  </a:solidFill>
                  <a:latin typeface="Lato"/>
                </a:rPr>
                <a:t>abierto</a:t>
              </a:r>
              <a:r>
                <a:rPr lang="en-US" sz="2300" spc="114" dirty="0">
                  <a:solidFill>
                    <a:srgbClr val="222222"/>
                  </a:solidFill>
                  <a:latin typeface="Lato"/>
                </a:rPr>
                <a:t> e </a:t>
              </a:r>
              <a:r>
                <a:rPr lang="en-US" sz="2300" spc="114" dirty="0" err="1">
                  <a:solidFill>
                    <a:srgbClr val="222222"/>
                  </a:solidFill>
                  <a:latin typeface="Lato"/>
                </a:rPr>
                <a:t>innovador</a:t>
              </a:r>
              <a:r>
                <a:rPr lang="en-US" sz="2300" spc="114" dirty="0">
                  <a:solidFill>
                    <a:srgbClr val="222222"/>
                  </a:solidFill>
                  <a:latin typeface="Lato"/>
                </a:rPr>
                <a:t>.</a:t>
              </a:r>
            </a:p>
            <a:p>
              <a:pPr marL="379730" lvl="1" indent="-189865">
                <a:lnSpc>
                  <a:spcPts val="3450"/>
                </a:lnSpc>
                <a:buFont typeface="Arial"/>
                <a:buChar char="•"/>
              </a:pPr>
              <a:r>
                <a:rPr lang="en-US" sz="2300" spc="114" dirty="0">
                  <a:solidFill>
                    <a:srgbClr val="222222"/>
                  </a:solidFill>
                  <a:latin typeface="Lato"/>
                </a:rPr>
                <a:t>Departamento de </a:t>
              </a:r>
              <a:r>
                <a:rPr lang="en-US" sz="2300" spc="114" dirty="0" err="1">
                  <a:solidFill>
                    <a:srgbClr val="222222"/>
                  </a:solidFill>
                  <a:latin typeface="Lato"/>
                </a:rPr>
                <a:t>Orientación</a:t>
              </a:r>
              <a:endParaRPr lang="en-US" sz="2300" spc="114" dirty="0">
                <a:solidFill>
                  <a:srgbClr val="222222"/>
                </a:solidFill>
                <a:latin typeface="Lato"/>
              </a:endParaRPr>
            </a:p>
            <a:p>
              <a:pPr>
                <a:lnSpc>
                  <a:spcPts val="2716"/>
                </a:lnSpc>
              </a:pPr>
              <a:endParaRPr lang="en-US" sz="2300" spc="114" dirty="0">
                <a:solidFill>
                  <a:srgbClr val="222222"/>
                </a:solidFill>
                <a:latin typeface="Lato"/>
              </a:endParaRPr>
            </a:p>
          </p:txBody>
        </p:sp>
      </p:grpSp>
      <p:pic>
        <p:nvPicPr>
          <p:cNvPr id="59" name="Picture 59"/>
          <p:cNvPicPr>
            <a:picLocks noChangeAspect="1"/>
          </p:cNvPicPr>
          <p:nvPr/>
        </p:nvPicPr>
        <p:blipFill>
          <a:blip r:embed="rId3"/>
          <a:srcRect/>
          <a:stretch>
            <a:fillRect/>
          </a:stretch>
        </p:blipFill>
        <p:spPr>
          <a:xfrm>
            <a:off x="8273008" y="212633"/>
            <a:ext cx="1110413" cy="1256041"/>
          </a:xfrm>
          <a:prstGeom prst="rect">
            <a:avLst/>
          </a:prstGeom>
        </p:spPr>
      </p:pic>
      <p:sp>
        <p:nvSpPr>
          <p:cNvPr id="60" name="TextBox 60"/>
          <p:cNvSpPr txBox="1"/>
          <p:nvPr/>
        </p:nvSpPr>
        <p:spPr>
          <a:xfrm>
            <a:off x="1367967" y="1059728"/>
            <a:ext cx="9021536" cy="766445"/>
          </a:xfrm>
          <a:prstGeom prst="rect">
            <a:avLst/>
          </a:prstGeom>
        </p:spPr>
        <p:txBody>
          <a:bodyPr lIns="0" tIns="0" rIns="0" bIns="0" rtlCol="0" anchor="t">
            <a:spAutoFit/>
          </a:bodyPr>
          <a:lstStyle/>
          <a:p>
            <a:pPr algn="just">
              <a:lnSpc>
                <a:spcPts val="5590"/>
              </a:lnSpc>
            </a:pPr>
            <a:r>
              <a:rPr lang="en-US" sz="6500" spc="117" dirty="0">
                <a:solidFill>
                  <a:srgbClr val="050524"/>
                </a:solidFill>
                <a:latin typeface="Buffalo"/>
              </a:rPr>
              <a:t>¿</a:t>
            </a:r>
            <a:r>
              <a:rPr lang="en-US" sz="6500" spc="117" dirty="0" err="1">
                <a:solidFill>
                  <a:srgbClr val="050524"/>
                </a:solidFill>
                <a:latin typeface="Buffalo"/>
              </a:rPr>
              <a:t>Qué</a:t>
            </a:r>
            <a:r>
              <a:rPr lang="en-US" sz="6500" spc="117" dirty="0">
                <a:solidFill>
                  <a:srgbClr val="050524"/>
                </a:solidFill>
                <a:latin typeface="Buffalo"/>
              </a:rPr>
              <a:t> </a:t>
            </a:r>
            <a:r>
              <a:rPr lang="en-US" sz="6500" spc="117" dirty="0" err="1">
                <a:solidFill>
                  <a:srgbClr val="050524"/>
                </a:solidFill>
                <a:latin typeface="Buffalo"/>
              </a:rPr>
              <a:t>nos</a:t>
            </a:r>
            <a:r>
              <a:rPr lang="en-US" sz="6500" spc="117" dirty="0">
                <a:solidFill>
                  <a:srgbClr val="050524"/>
                </a:solidFill>
                <a:latin typeface="Buffalo"/>
              </a:rPr>
              <a:t> </a:t>
            </a:r>
            <a:r>
              <a:rPr lang="en-US" sz="6500" spc="117" dirty="0" err="1">
                <a:solidFill>
                  <a:srgbClr val="050524"/>
                </a:solidFill>
                <a:latin typeface="Buffalo"/>
              </a:rPr>
              <a:t>diferencia</a:t>
            </a:r>
            <a:r>
              <a:rPr lang="en-US" sz="6500" spc="117" dirty="0">
                <a:solidFill>
                  <a:srgbClr val="050524"/>
                </a:solidFill>
                <a:latin typeface="Buffalo"/>
              </a:rPr>
              <a:t>?</a:t>
            </a:r>
          </a:p>
        </p:txBody>
      </p:sp>
    </p:spTree>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87491" y="534234"/>
            <a:ext cx="7534589" cy="306419"/>
          </a:xfrm>
          <a:prstGeom prst="rect">
            <a:avLst/>
          </a:prstGeom>
        </p:spPr>
        <p:txBody>
          <a:bodyPr lIns="0" tIns="0" rIns="0" bIns="0" rtlCol="0" anchor="t">
            <a:spAutoFit/>
          </a:bodyPr>
          <a:lstStyle/>
          <a:p>
            <a:pPr algn="just">
              <a:lnSpc>
                <a:spcPts val="2535"/>
              </a:lnSpc>
            </a:pPr>
            <a:r>
              <a:rPr lang="en-US" sz="1811" spc="181">
                <a:solidFill>
                  <a:srgbClr val="222222"/>
                </a:solidFill>
                <a:latin typeface="Alfa Slab One Bold"/>
              </a:rPr>
              <a:t> CEIPSO EL CANTIZAL</a:t>
            </a:r>
          </a:p>
        </p:txBody>
      </p:sp>
      <p:grpSp>
        <p:nvGrpSpPr>
          <p:cNvPr id="3" name="Group 3"/>
          <p:cNvGrpSpPr>
            <a:grpSpLocks noChangeAspect="1"/>
          </p:cNvGrpSpPr>
          <p:nvPr/>
        </p:nvGrpSpPr>
        <p:grpSpPr>
          <a:xfrm>
            <a:off x="554058" y="386833"/>
            <a:ext cx="722683" cy="639322"/>
            <a:chOff x="0" y="0"/>
            <a:chExt cx="5712460" cy="4405630"/>
          </a:xfrm>
        </p:grpSpPr>
        <p:sp>
          <p:nvSpPr>
            <p:cNvPr id="4" name="Freeform 4"/>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5" name="Freeform 5"/>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6" name="Freeform 6"/>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 name="Freeform 7"/>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 name="Freeform 8"/>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9" name="Freeform 9"/>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0" name="Freeform 10"/>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1" name="Freeform 11"/>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2" name="Freeform 12"/>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3" name="Freeform 13"/>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4" name="Freeform 14"/>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5" name="Freeform 15"/>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6" name="Freeform 16"/>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7" name="Freeform 17"/>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8" name="Freeform 18"/>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9" name="Freeform 19"/>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0" name="Freeform 20"/>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1" name="Freeform 21"/>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2" name="Freeform 22"/>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3" name="Freeform 23"/>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4" name="Freeform 24"/>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5" name="Freeform 25"/>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6" name="Freeform 26"/>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7" name="Freeform 27"/>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8" name="Freeform 28"/>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29" name="Freeform 29"/>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0" name="Freeform 30"/>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1" name="Freeform 31"/>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2" name="Freeform 32"/>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3" name="Freeform 33"/>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4" name="Freeform 34"/>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5" name="Freeform 35"/>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6" name="Freeform 36"/>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7" name="Freeform 37"/>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8" name="Freeform 38"/>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39" name="Freeform 39"/>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40" name="Freeform 40"/>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1" name="Freeform 41"/>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2" name="Freeform 42"/>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3" name="Freeform 43"/>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4" name="Freeform 44"/>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45" name="Freeform 45"/>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46" name="Freeform 46"/>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7" name="Freeform 47"/>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8" name="Freeform 48"/>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9" name="Freeform 49"/>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0" name="Freeform 50"/>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51" name="Freeform 51"/>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grpSp>
        <p:nvGrpSpPr>
          <p:cNvPr id="52" name="Group 52"/>
          <p:cNvGrpSpPr/>
          <p:nvPr/>
        </p:nvGrpSpPr>
        <p:grpSpPr>
          <a:xfrm>
            <a:off x="-73891" y="1588655"/>
            <a:ext cx="10252207" cy="1925071"/>
            <a:chOff x="0" y="0"/>
            <a:chExt cx="13669610" cy="2566762"/>
          </a:xfrm>
        </p:grpSpPr>
        <p:pic>
          <p:nvPicPr>
            <p:cNvPr id="53" name="Picture 53"/>
            <p:cNvPicPr>
              <a:picLocks noChangeAspect="1"/>
            </p:cNvPicPr>
            <p:nvPr/>
          </p:nvPicPr>
          <p:blipFill>
            <a:blip r:embed="rId2"/>
            <a:srcRect t="23022" b="51857"/>
            <a:stretch>
              <a:fillRect/>
            </a:stretch>
          </p:blipFill>
          <p:spPr>
            <a:xfrm>
              <a:off x="0" y="0"/>
              <a:ext cx="13669610" cy="2566762"/>
            </a:xfrm>
            <a:prstGeom prst="rect">
              <a:avLst/>
            </a:prstGeom>
          </p:spPr>
        </p:pic>
      </p:grpSp>
      <p:pic>
        <p:nvPicPr>
          <p:cNvPr id="54" name="Picture 54"/>
          <p:cNvPicPr>
            <a:picLocks noChangeAspect="1"/>
          </p:cNvPicPr>
          <p:nvPr/>
        </p:nvPicPr>
        <p:blipFill>
          <a:blip r:embed="rId3"/>
          <a:srcRect/>
          <a:stretch>
            <a:fillRect/>
          </a:stretch>
        </p:blipFill>
        <p:spPr>
          <a:xfrm>
            <a:off x="8359864" y="212633"/>
            <a:ext cx="1110413" cy="1256041"/>
          </a:xfrm>
          <a:prstGeom prst="rect">
            <a:avLst/>
          </a:prstGeom>
        </p:spPr>
      </p:pic>
      <p:grpSp>
        <p:nvGrpSpPr>
          <p:cNvPr id="55" name="Group 55"/>
          <p:cNvGrpSpPr/>
          <p:nvPr/>
        </p:nvGrpSpPr>
        <p:grpSpPr>
          <a:xfrm>
            <a:off x="473116" y="3017793"/>
            <a:ext cx="4403684" cy="4052237"/>
            <a:chOff x="0" y="0"/>
            <a:chExt cx="5871578" cy="5402982"/>
          </a:xfrm>
        </p:grpSpPr>
        <p:sp>
          <p:nvSpPr>
            <p:cNvPr id="56" name="TextBox 56"/>
            <p:cNvSpPr txBox="1"/>
            <p:nvPr/>
          </p:nvSpPr>
          <p:spPr>
            <a:xfrm>
              <a:off x="0" y="-57150"/>
              <a:ext cx="5871578" cy="622131"/>
            </a:xfrm>
            <a:prstGeom prst="rect">
              <a:avLst/>
            </a:prstGeom>
          </p:spPr>
          <p:txBody>
            <a:bodyPr lIns="0" tIns="0" rIns="0" bIns="0" rtlCol="0" anchor="t">
              <a:spAutoFit/>
            </a:bodyPr>
            <a:lstStyle/>
            <a:p>
              <a:pPr algn="r">
                <a:lnSpc>
                  <a:spcPts val="3944"/>
                </a:lnSpc>
              </a:pPr>
              <a:endParaRPr/>
            </a:p>
          </p:txBody>
        </p:sp>
        <p:sp>
          <p:nvSpPr>
            <p:cNvPr id="57" name="TextBox 57"/>
            <p:cNvSpPr txBox="1"/>
            <p:nvPr/>
          </p:nvSpPr>
          <p:spPr>
            <a:xfrm>
              <a:off x="0" y="938636"/>
              <a:ext cx="5871578" cy="4464346"/>
            </a:xfrm>
            <a:prstGeom prst="rect">
              <a:avLst/>
            </a:prstGeom>
          </p:spPr>
          <p:txBody>
            <a:bodyPr lIns="0" tIns="0" rIns="0" bIns="0" rtlCol="0" anchor="t">
              <a:spAutoFit/>
            </a:bodyPr>
            <a:lstStyle/>
            <a:p>
              <a:pPr>
                <a:lnSpc>
                  <a:spcPts val="2057"/>
                </a:lnSpc>
              </a:pPr>
              <a:r>
                <a:rPr lang="en-US" sz="1700" spc="85">
                  <a:solidFill>
                    <a:srgbClr val="222222"/>
                  </a:solidFill>
                  <a:latin typeface="Lato"/>
                </a:rPr>
                <a:t>Lengua Castellana y Literatura</a:t>
              </a:r>
            </a:p>
            <a:p>
              <a:pPr>
                <a:lnSpc>
                  <a:spcPts val="2057"/>
                </a:lnSpc>
              </a:pPr>
              <a:r>
                <a:rPr lang="en-US" sz="1700" spc="85">
                  <a:solidFill>
                    <a:srgbClr val="F4BC33"/>
                  </a:solidFill>
                  <a:latin typeface="Lato Bold"/>
                </a:rPr>
                <a:t>5h./semana.  Español. </a:t>
              </a:r>
            </a:p>
            <a:p>
              <a:pPr>
                <a:lnSpc>
                  <a:spcPts val="2057"/>
                </a:lnSpc>
              </a:pPr>
              <a:r>
                <a:rPr lang="en-US" sz="1700" spc="85">
                  <a:solidFill>
                    <a:srgbClr val="222222"/>
                  </a:solidFill>
                  <a:latin typeface="Lato"/>
                </a:rPr>
                <a:t>Matemáticas. </a:t>
              </a:r>
            </a:p>
            <a:p>
              <a:pPr>
                <a:lnSpc>
                  <a:spcPts val="2057"/>
                </a:lnSpc>
              </a:pPr>
              <a:r>
                <a:rPr lang="en-US" sz="1700" spc="85">
                  <a:solidFill>
                    <a:srgbClr val="F4BC33"/>
                  </a:solidFill>
                  <a:latin typeface="Lato Bold"/>
                </a:rPr>
                <a:t>4h./semana.  Español. </a:t>
              </a:r>
            </a:p>
            <a:p>
              <a:pPr>
                <a:lnSpc>
                  <a:spcPts val="2057"/>
                </a:lnSpc>
              </a:pPr>
              <a:r>
                <a:rPr lang="en-US" sz="1700" spc="85">
                  <a:solidFill>
                    <a:srgbClr val="222222"/>
                  </a:solidFill>
                  <a:latin typeface="Lato"/>
                </a:rPr>
                <a:t>Inglés. </a:t>
              </a:r>
            </a:p>
            <a:p>
              <a:pPr>
                <a:lnSpc>
                  <a:spcPts val="2057"/>
                </a:lnSpc>
              </a:pPr>
              <a:r>
                <a:rPr lang="en-US" sz="1700" spc="85">
                  <a:solidFill>
                    <a:srgbClr val="F4BC33"/>
                  </a:solidFill>
                  <a:latin typeface="Lato Bold"/>
                </a:rPr>
                <a:t>5h./semana en Sección en Inglés Avanzado o Programa en Inglés.</a:t>
              </a:r>
            </a:p>
            <a:p>
              <a:pPr>
                <a:lnSpc>
                  <a:spcPts val="2057"/>
                </a:lnSpc>
              </a:pPr>
              <a:r>
                <a:rPr lang="en-US" sz="1700" spc="85">
                  <a:solidFill>
                    <a:srgbClr val="222222"/>
                  </a:solidFill>
                  <a:latin typeface="Lato"/>
                </a:rPr>
                <a:t>Biología y Geología.</a:t>
              </a:r>
            </a:p>
            <a:p>
              <a:pPr>
                <a:lnSpc>
                  <a:spcPts val="2057"/>
                </a:lnSpc>
              </a:pPr>
              <a:r>
                <a:rPr lang="en-US" sz="1700" spc="85">
                  <a:solidFill>
                    <a:srgbClr val="F4BC33"/>
                  </a:solidFill>
                  <a:latin typeface="Lato Bold"/>
                </a:rPr>
                <a:t>3h./semana. Sección en inglés o Programa en español.</a:t>
              </a:r>
            </a:p>
            <a:p>
              <a:pPr>
                <a:lnSpc>
                  <a:spcPts val="2057"/>
                </a:lnSpc>
              </a:pPr>
              <a:r>
                <a:rPr lang="en-US" sz="1700" spc="85">
                  <a:solidFill>
                    <a:srgbClr val="222222"/>
                  </a:solidFill>
                  <a:latin typeface="Lato"/>
                </a:rPr>
                <a:t>Geografía e Historia. </a:t>
              </a:r>
            </a:p>
            <a:p>
              <a:pPr>
                <a:lnSpc>
                  <a:spcPts val="2057"/>
                </a:lnSpc>
              </a:pPr>
              <a:r>
                <a:rPr lang="en-US" sz="1700" spc="85">
                  <a:solidFill>
                    <a:srgbClr val="F4BC33"/>
                  </a:solidFill>
                  <a:latin typeface="Lato Bold"/>
                </a:rPr>
                <a:t>3h./semana. Sección en inglés o Programa en español</a:t>
              </a:r>
            </a:p>
          </p:txBody>
        </p:sp>
      </p:grpSp>
      <p:sp>
        <p:nvSpPr>
          <p:cNvPr id="58" name="TextBox 58"/>
          <p:cNvSpPr txBox="1"/>
          <p:nvPr/>
        </p:nvSpPr>
        <p:spPr>
          <a:xfrm>
            <a:off x="1535116" y="1002578"/>
            <a:ext cx="9021536" cy="766445"/>
          </a:xfrm>
          <a:prstGeom prst="rect">
            <a:avLst/>
          </a:prstGeom>
        </p:spPr>
        <p:txBody>
          <a:bodyPr lIns="0" tIns="0" rIns="0" bIns="0" rtlCol="0" anchor="t">
            <a:spAutoFit/>
          </a:bodyPr>
          <a:lstStyle/>
          <a:p>
            <a:pPr>
              <a:lnSpc>
                <a:spcPts val="5590"/>
              </a:lnSpc>
            </a:pPr>
            <a:r>
              <a:rPr lang="en-US" sz="6500" spc="117">
                <a:solidFill>
                  <a:srgbClr val="050524"/>
                </a:solidFill>
                <a:latin typeface="Buffalo"/>
              </a:rPr>
              <a:t>Asignaturas ESO</a:t>
            </a:r>
          </a:p>
        </p:txBody>
      </p:sp>
      <p:grpSp>
        <p:nvGrpSpPr>
          <p:cNvPr id="59" name="Group 59"/>
          <p:cNvGrpSpPr/>
          <p:nvPr/>
        </p:nvGrpSpPr>
        <p:grpSpPr>
          <a:xfrm>
            <a:off x="5052213" y="3017793"/>
            <a:ext cx="4314784" cy="4071145"/>
            <a:chOff x="0" y="0"/>
            <a:chExt cx="5753045" cy="5428194"/>
          </a:xfrm>
        </p:grpSpPr>
        <p:sp>
          <p:nvSpPr>
            <p:cNvPr id="60" name="TextBox 60"/>
            <p:cNvSpPr txBox="1"/>
            <p:nvPr/>
          </p:nvSpPr>
          <p:spPr>
            <a:xfrm>
              <a:off x="0" y="-57150"/>
              <a:ext cx="5753045" cy="622131"/>
            </a:xfrm>
            <a:prstGeom prst="rect">
              <a:avLst/>
            </a:prstGeom>
          </p:spPr>
          <p:txBody>
            <a:bodyPr lIns="0" tIns="0" rIns="0" bIns="0" rtlCol="0" anchor="t">
              <a:spAutoFit/>
            </a:bodyPr>
            <a:lstStyle/>
            <a:p>
              <a:pPr algn="r">
                <a:lnSpc>
                  <a:spcPts val="3944"/>
                </a:lnSpc>
              </a:pPr>
              <a:endParaRPr/>
            </a:p>
          </p:txBody>
        </p:sp>
        <p:sp>
          <p:nvSpPr>
            <p:cNvPr id="61" name="TextBox 61"/>
            <p:cNvSpPr txBox="1"/>
            <p:nvPr/>
          </p:nvSpPr>
          <p:spPr>
            <a:xfrm>
              <a:off x="0" y="938636"/>
              <a:ext cx="5753045" cy="4489558"/>
            </a:xfrm>
            <a:prstGeom prst="rect">
              <a:avLst/>
            </a:prstGeom>
          </p:spPr>
          <p:txBody>
            <a:bodyPr lIns="0" tIns="0" rIns="0" bIns="0" rtlCol="0" anchor="t">
              <a:spAutoFit/>
            </a:bodyPr>
            <a:lstStyle/>
            <a:p>
              <a:pPr>
                <a:lnSpc>
                  <a:spcPts val="2191"/>
                </a:lnSpc>
              </a:pPr>
              <a:r>
                <a:rPr lang="en-US" sz="1700" spc="85">
                  <a:solidFill>
                    <a:srgbClr val="222222"/>
                  </a:solidFill>
                  <a:latin typeface="Lato"/>
                </a:rPr>
                <a:t>Educación Física. </a:t>
              </a:r>
            </a:p>
            <a:p>
              <a:pPr>
                <a:lnSpc>
                  <a:spcPts val="2057"/>
                </a:lnSpc>
              </a:pPr>
              <a:r>
                <a:rPr lang="en-US" sz="1700" spc="85">
                  <a:solidFill>
                    <a:srgbClr val="F4BC33"/>
                  </a:solidFill>
                  <a:latin typeface="Lato Bold"/>
                </a:rPr>
                <a:t>2h./semana. Inglés. </a:t>
              </a:r>
            </a:p>
            <a:p>
              <a:pPr>
                <a:lnSpc>
                  <a:spcPts val="2057"/>
                </a:lnSpc>
              </a:pPr>
              <a:r>
                <a:rPr lang="en-US" sz="1700" spc="85">
                  <a:solidFill>
                    <a:srgbClr val="222222"/>
                  </a:solidFill>
                  <a:latin typeface="Lato"/>
                </a:rPr>
                <a:t>Tecnología, Programación y Robótica</a:t>
              </a:r>
            </a:p>
            <a:p>
              <a:pPr>
                <a:lnSpc>
                  <a:spcPts val="2057"/>
                </a:lnSpc>
              </a:pPr>
              <a:r>
                <a:rPr lang="en-US" sz="1700" spc="85">
                  <a:solidFill>
                    <a:srgbClr val="F4BC33"/>
                  </a:solidFill>
                  <a:latin typeface="Lato Bold"/>
                </a:rPr>
                <a:t>2h./semana.  Inglés. </a:t>
              </a:r>
            </a:p>
            <a:p>
              <a:pPr>
                <a:lnSpc>
                  <a:spcPts val="2057"/>
                </a:lnSpc>
              </a:pPr>
              <a:r>
                <a:rPr lang="en-US" sz="1700" spc="85">
                  <a:solidFill>
                    <a:srgbClr val="222222"/>
                  </a:solidFill>
                  <a:latin typeface="Lato"/>
                </a:rPr>
                <a:t>Educación Plástica, Visual y Audiovisual. </a:t>
              </a:r>
              <a:r>
                <a:rPr lang="en-US" sz="1700" spc="85">
                  <a:solidFill>
                    <a:srgbClr val="F4BC33"/>
                  </a:solidFill>
                  <a:latin typeface="Lato Bold"/>
                </a:rPr>
                <a:t>2h./semana. Inglés.</a:t>
              </a:r>
            </a:p>
            <a:p>
              <a:pPr>
                <a:lnSpc>
                  <a:spcPts val="2057"/>
                </a:lnSpc>
              </a:pPr>
              <a:r>
                <a:rPr lang="en-US" sz="1700" spc="85">
                  <a:solidFill>
                    <a:srgbClr val="222222"/>
                  </a:solidFill>
                  <a:latin typeface="Lato"/>
                </a:rPr>
                <a:t>Religión/Valores Éticos.</a:t>
              </a:r>
            </a:p>
            <a:p>
              <a:pPr>
                <a:lnSpc>
                  <a:spcPts val="2057"/>
                </a:lnSpc>
              </a:pPr>
              <a:r>
                <a:rPr lang="en-US" sz="1700" spc="85">
                  <a:solidFill>
                    <a:srgbClr val="F4BC33"/>
                  </a:solidFill>
                  <a:latin typeface="Lato Bold"/>
                </a:rPr>
                <a:t>2h./semana. Español.</a:t>
              </a:r>
            </a:p>
            <a:p>
              <a:pPr>
                <a:lnSpc>
                  <a:spcPts val="2057"/>
                </a:lnSpc>
              </a:pPr>
              <a:r>
                <a:rPr lang="en-US" sz="1700" spc="85">
                  <a:solidFill>
                    <a:srgbClr val="222222"/>
                  </a:solidFill>
                  <a:latin typeface="Lato"/>
                </a:rPr>
                <a:t>Optativa a elegir.  </a:t>
              </a:r>
            </a:p>
            <a:p>
              <a:pPr>
                <a:lnSpc>
                  <a:spcPts val="2057"/>
                </a:lnSpc>
              </a:pPr>
              <a:r>
                <a:rPr lang="en-US" sz="1700" spc="85">
                  <a:solidFill>
                    <a:srgbClr val="F4BC33"/>
                  </a:solidFill>
                  <a:latin typeface="Lato Bold"/>
                </a:rPr>
                <a:t>2h./semana</a:t>
              </a:r>
            </a:p>
            <a:p>
              <a:pPr>
                <a:lnSpc>
                  <a:spcPts val="2057"/>
                </a:lnSpc>
              </a:pPr>
              <a:r>
                <a:rPr lang="en-US" sz="1700" spc="85">
                  <a:solidFill>
                    <a:srgbClr val="222222"/>
                  </a:solidFill>
                  <a:latin typeface="Lato"/>
                </a:rPr>
                <a:t>Tutoría. Se trata la convivencia en clase y el desarrollo personal.</a:t>
              </a:r>
            </a:p>
            <a:p>
              <a:pPr>
                <a:lnSpc>
                  <a:spcPts val="2057"/>
                </a:lnSpc>
              </a:pPr>
              <a:r>
                <a:rPr lang="en-US" sz="1700" spc="85">
                  <a:solidFill>
                    <a:srgbClr val="F4BC33"/>
                  </a:solidFill>
                  <a:latin typeface="Lato Bold"/>
                </a:rPr>
                <a:t>1h./semana.</a:t>
              </a:r>
            </a:p>
          </p:txBody>
        </p:sp>
      </p:grpSp>
    </p:spTree>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28541" y="2660356"/>
            <a:ext cx="416560" cy="619760"/>
          </a:xfrm>
          <a:prstGeom prst="rect">
            <a:avLst/>
          </a:prstGeom>
          <a:solidFill>
            <a:srgbClr val="F4BC33"/>
          </a:solidFill>
        </p:spPr>
      </p:sp>
      <p:sp>
        <p:nvSpPr>
          <p:cNvPr id="3" name="AutoShape 3"/>
          <p:cNvSpPr/>
          <p:nvPr/>
        </p:nvSpPr>
        <p:spPr>
          <a:xfrm>
            <a:off x="528541" y="4616998"/>
            <a:ext cx="416560" cy="619760"/>
          </a:xfrm>
          <a:prstGeom prst="rect">
            <a:avLst/>
          </a:prstGeom>
          <a:solidFill>
            <a:srgbClr val="F4BC33"/>
          </a:solidFill>
        </p:spPr>
      </p:sp>
      <p:sp>
        <p:nvSpPr>
          <p:cNvPr id="4" name="AutoShape 4"/>
          <p:cNvSpPr/>
          <p:nvPr/>
        </p:nvSpPr>
        <p:spPr>
          <a:xfrm>
            <a:off x="5084840" y="2660356"/>
            <a:ext cx="416560" cy="619760"/>
          </a:xfrm>
          <a:prstGeom prst="rect">
            <a:avLst/>
          </a:prstGeom>
          <a:solidFill>
            <a:srgbClr val="F4BC33"/>
          </a:solidFill>
        </p:spPr>
      </p:sp>
      <p:sp>
        <p:nvSpPr>
          <p:cNvPr id="5" name="AutoShape 5"/>
          <p:cNvSpPr/>
          <p:nvPr/>
        </p:nvSpPr>
        <p:spPr>
          <a:xfrm>
            <a:off x="-124460" y="-101600"/>
            <a:ext cx="10002520" cy="2146300"/>
          </a:xfrm>
          <a:prstGeom prst="rect">
            <a:avLst/>
          </a:prstGeom>
          <a:solidFill>
            <a:srgbClr val="F4BC33"/>
          </a:solidFill>
        </p:spPr>
      </p:sp>
      <p:sp>
        <p:nvSpPr>
          <p:cNvPr id="6" name="TextBox 6"/>
          <p:cNvSpPr txBox="1"/>
          <p:nvPr/>
        </p:nvSpPr>
        <p:spPr>
          <a:xfrm>
            <a:off x="712705" y="502920"/>
            <a:ext cx="8328189" cy="1097280"/>
          </a:xfrm>
          <a:prstGeom prst="rect">
            <a:avLst/>
          </a:prstGeom>
        </p:spPr>
        <p:txBody>
          <a:bodyPr lIns="0" tIns="0" rIns="0" bIns="0" rtlCol="0" anchor="t">
            <a:spAutoFit/>
          </a:bodyPr>
          <a:lstStyle/>
          <a:p>
            <a:pPr>
              <a:lnSpc>
                <a:spcPts val="8640"/>
              </a:lnSpc>
            </a:pPr>
            <a:r>
              <a:rPr lang="en-US" sz="7200" dirty="0" err="1">
                <a:solidFill>
                  <a:srgbClr val="050524"/>
                </a:solidFill>
                <a:latin typeface="Buffalo"/>
              </a:rPr>
              <a:t>Actividades</a:t>
            </a:r>
            <a:r>
              <a:rPr lang="en-US" sz="7200" dirty="0">
                <a:solidFill>
                  <a:srgbClr val="050524"/>
                </a:solidFill>
                <a:latin typeface="Buffalo"/>
              </a:rPr>
              <a:t> </a:t>
            </a:r>
            <a:r>
              <a:rPr lang="en-US" sz="7200" dirty="0" err="1">
                <a:solidFill>
                  <a:srgbClr val="050524"/>
                </a:solidFill>
                <a:latin typeface="Buffalo"/>
              </a:rPr>
              <a:t>realizadas</a:t>
            </a:r>
            <a:r>
              <a:rPr lang="en-US" sz="7200" dirty="0">
                <a:solidFill>
                  <a:srgbClr val="050524"/>
                </a:solidFill>
                <a:latin typeface="Buffalo"/>
              </a:rPr>
              <a:t> </a:t>
            </a:r>
            <a:r>
              <a:rPr lang="en-US" sz="7200" dirty="0" err="1">
                <a:solidFill>
                  <a:srgbClr val="050524"/>
                </a:solidFill>
                <a:latin typeface="Buffalo"/>
              </a:rPr>
              <a:t>en</a:t>
            </a:r>
            <a:r>
              <a:rPr lang="en-US" sz="7200" dirty="0">
                <a:solidFill>
                  <a:srgbClr val="050524"/>
                </a:solidFill>
                <a:latin typeface="Buffalo"/>
              </a:rPr>
              <a:t> ESO</a:t>
            </a:r>
          </a:p>
        </p:txBody>
      </p:sp>
      <p:pic>
        <p:nvPicPr>
          <p:cNvPr id="7" name="Picture 7"/>
          <p:cNvPicPr>
            <a:picLocks noChangeAspect="1"/>
          </p:cNvPicPr>
          <p:nvPr/>
        </p:nvPicPr>
        <p:blipFill>
          <a:blip r:embed="rId2"/>
          <a:srcRect/>
          <a:stretch>
            <a:fillRect/>
          </a:stretch>
        </p:blipFill>
        <p:spPr>
          <a:xfrm>
            <a:off x="609600" y="6390442"/>
            <a:ext cx="691116" cy="781755"/>
          </a:xfrm>
          <a:prstGeom prst="rect">
            <a:avLst/>
          </a:prstGeom>
        </p:spPr>
      </p:pic>
      <p:grpSp>
        <p:nvGrpSpPr>
          <p:cNvPr id="8" name="Group 8"/>
          <p:cNvGrpSpPr>
            <a:grpSpLocks noChangeAspect="1"/>
          </p:cNvGrpSpPr>
          <p:nvPr/>
        </p:nvGrpSpPr>
        <p:grpSpPr>
          <a:xfrm>
            <a:off x="8318212" y="6354088"/>
            <a:ext cx="722683" cy="639322"/>
            <a:chOff x="0" y="0"/>
            <a:chExt cx="5712460" cy="4405630"/>
          </a:xfrm>
        </p:grpSpPr>
        <p:sp>
          <p:nvSpPr>
            <p:cNvPr id="9" name="Freeform 9"/>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0" name="Freeform 10"/>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1" name="Freeform 11"/>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2" name="Freeform 12"/>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3" name="Freeform 13"/>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4" name="Freeform 14"/>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5" name="Freeform 15"/>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6" name="Freeform 16"/>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7" name="Freeform 17"/>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8" name="Freeform 18"/>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9" name="Freeform 19"/>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20" name="Freeform 20"/>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1" name="Freeform 21"/>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2" name="Freeform 22"/>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3" name="Freeform 23"/>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4" name="Freeform 24"/>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5" name="Freeform 25"/>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6" name="Freeform 26"/>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7" name="Freeform 27"/>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8" name="Freeform 28"/>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9" name="Freeform 29"/>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0" name="Freeform 30"/>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1" name="Freeform 31"/>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2" name="Freeform 32"/>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3" name="Freeform 33"/>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4" name="Freeform 34"/>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5" name="Freeform 35"/>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6" name="Freeform 36"/>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7" name="Freeform 37"/>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8" name="Freeform 38"/>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9" name="Freeform 39"/>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0" name="Freeform 40"/>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1" name="Freeform 41"/>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2" name="Freeform 42"/>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3" name="Freeform 43"/>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44" name="Freeform 44"/>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45" name="Freeform 45"/>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6" name="Freeform 46"/>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7" name="Freeform 47"/>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8" name="Freeform 48"/>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9" name="Freeform 49"/>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50" name="Freeform 50"/>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51" name="Freeform 51"/>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2" name="Freeform 52"/>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3" name="Freeform 53"/>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4" name="Freeform 54"/>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5" name="Freeform 55"/>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56" name="Freeform 56"/>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pic>
        <p:nvPicPr>
          <p:cNvPr id="57" name="Picture 57"/>
          <p:cNvPicPr>
            <a:picLocks noChangeAspect="1"/>
          </p:cNvPicPr>
          <p:nvPr/>
        </p:nvPicPr>
        <p:blipFill>
          <a:blip r:embed="rId3"/>
          <a:srcRect/>
          <a:stretch>
            <a:fillRect/>
          </a:stretch>
        </p:blipFill>
        <p:spPr>
          <a:xfrm>
            <a:off x="5369639" y="4384099"/>
            <a:ext cx="2103250" cy="1753269"/>
          </a:xfrm>
          <a:prstGeom prst="rect">
            <a:avLst/>
          </a:prstGeom>
        </p:spPr>
      </p:pic>
      <p:grpSp>
        <p:nvGrpSpPr>
          <p:cNvPr id="58" name="Group 58"/>
          <p:cNvGrpSpPr/>
          <p:nvPr/>
        </p:nvGrpSpPr>
        <p:grpSpPr>
          <a:xfrm>
            <a:off x="1164421" y="2660356"/>
            <a:ext cx="3504339" cy="1587193"/>
            <a:chOff x="0" y="0"/>
            <a:chExt cx="4672452" cy="2116257"/>
          </a:xfrm>
        </p:grpSpPr>
        <p:sp>
          <p:nvSpPr>
            <p:cNvPr id="59" name="TextBox 59"/>
            <p:cNvSpPr txBox="1"/>
            <p:nvPr/>
          </p:nvSpPr>
          <p:spPr>
            <a:xfrm>
              <a:off x="0" y="927325"/>
              <a:ext cx="4672452" cy="1188932"/>
            </a:xfrm>
            <a:prstGeom prst="rect">
              <a:avLst/>
            </a:prstGeom>
          </p:spPr>
          <p:txBody>
            <a:bodyPr lIns="0" tIns="0" rIns="0" bIns="0" rtlCol="0" anchor="t">
              <a:spAutoFit/>
            </a:bodyPr>
            <a:lstStyle/>
            <a:p>
              <a:pPr>
                <a:lnSpc>
                  <a:spcPts val="2379"/>
                </a:lnSpc>
              </a:pPr>
              <a:r>
                <a:rPr lang="en-US" sz="1699" spc="17">
                  <a:solidFill>
                    <a:srgbClr val="050707"/>
                  </a:solidFill>
                  <a:latin typeface="Raleway"/>
                </a:rPr>
                <a:t>Yincana "MISTERIOSO ASESINATO EN EL BARRIO DE LAS LETRAS"</a:t>
              </a:r>
            </a:p>
          </p:txBody>
        </p:sp>
        <p:sp>
          <p:nvSpPr>
            <p:cNvPr id="60" name="TextBox 60"/>
            <p:cNvSpPr txBox="1"/>
            <p:nvPr/>
          </p:nvSpPr>
          <p:spPr>
            <a:xfrm>
              <a:off x="0" y="-19050"/>
              <a:ext cx="4672452" cy="872490"/>
            </a:xfrm>
            <a:prstGeom prst="rect">
              <a:avLst/>
            </a:prstGeom>
          </p:spPr>
          <p:txBody>
            <a:bodyPr lIns="0" tIns="0" rIns="0" bIns="0" rtlCol="0" anchor="t">
              <a:spAutoFit/>
            </a:bodyPr>
            <a:lstStyle/>
            <a:p>
              <a:pPr>
                <a:lnSpc>
                  <a:spcPts val="2519"/>
                </a:lnSpc>
              </a:pPr>
              <a:r>
                <a:rPr lang="en-US" sz="2099" u="sng" spc="146">
                  <a:solidFill>
                    <a:srgbClr val="050524"/>
                  </a:solidFill>
                  <a:latin typeface="Raleway Bold"/>
                </a:rPr>
                <a:t>https://youtu.be/9FhTAhPUURA</a:t>
              </a:r>
            </a:p>
          </p:txBody>
        </p:sp>
      </p:grpSp>
      <p:grpSp>
        <p:nvGrpSpPr>
          <p:cNvPr id="61" name="Group 61"/>
          <p:cNvGrpSpPr/>
          <p:nvPr/>
        </p:nvGrpSpPr>
        <p:grpSpPr>
          <a:xfrm>
            <a:off x="1164421" y="4616998"/>
            <a:ext cx="3504339" cy="1287473"/>
            <a:chOff x="0" y="0"/>
            <a:chExt cx="4672452" cy="1716630"/>
          </a:xfrm>
        </p:grpSpPr>
        <p:sp>
          <p:nvSpPr>
            <p:cNvPr id="62" name="TextBox 62"/>
            <p:cNvSpPr txBox="1"/>
            <p:nvPr/>
          </p:nvSpPr>
          <p:spPr>
            <a:xfrm>
              <a:off x="0" y="927325"/>
              <a:ext cx="4672452" cy="789305"/>
            </a:xfrm>
            <a:prstGeom prst="rect">
              <a:avLst/>
            </a:prstGeom>
          </p:spPr>
          <p:txBody>
            <a:bodyPr lIns="0" tIns="0" rIns="0" bIns="0" rtlCol="0" anchor="t">
              <a:spAutoFit/>
            </a:bodyPr>
            <a:lstStyle/>
            <a:p>
              <a:pPr>
                <a:lnSpc>
                  <a:spcPts val="2379"/>
                </a:lnSpc>
              </a:pPr>
              <a:r>
                <a:rPr lang="en-US" sz="1700" spc="17">
                  <a:solidFill>
                    <a:srgbClr val="050707"/>
                  </a:solidFill>
                  <a:latin typeface="Raleway"/>
                </a:rPr>
                <a:t>Concurso Escolar de Lectura 2017/2018</a:t>
              </a:r>
            </a:p>
          </p:txBody>
        </p:sp>
        <p:sp>
          <p:nvSpPr>
            <p:cNvPr id="63" name="TextBox 63"/>
            <p:cNvSpPr txBox="1"/>
            <p:nvPr/>
          </p:nvSpPr>
          <p:spPr>
            <a:xfrm>
              <a:off x="0" y="-19050"/>
              <a:ext cx="4672452" cy="872490"/>
            </a:xfrm>
            <a:prstGeom prst="rect">
              <a:avLst/>
            </a:prstGeom>
          </p:spPr>
          <p:txBody>
            <a:bodyPr lIns="0" tIns="0" rIns="0" bIns="0" rtlCol="0" anchor="t">
              <a:spAutoFit/>
            </a:bodyPr>
            <a:lstStyle/>
            <a:p>
              <a:pPr>
                <a:lnSpc>
                  <a:spcPts val="2520"/>
                </a:lnSpc>
              </a:pPr>
              <a:r>
                <a:rPr lang="en-US" sz="2100" u="sng" spc="147">
                  <a:solidFill>
                    <a:srgbClr val="050524"/>
                  </a:solidFill>
                  <a:latin typeface="Raleway Bold"/>
                </a:rPr>
                <a:t>https://youtu.be/9-hox0GH-2M</a:t>
              </a:r>
            </a:p>
          </p:txBody>
        </p:sp>
      </p:grpSp>
      <p:grpSp>
        <p:nvGrpSpPr>
          <p:cNvPr id="64" name="Group 64"/>
          <p:cNvGrpSpPr/>
          <p:nvPr/>
        </p:nvGrpSpPr>
        <p:grpSpPr>
          <a:xfrm>
            <a:off x="5720720" y="2660356"/>
            <a:ext cx="3504339" cy="1287473"/>
            <a:chOff x="0" y="0"/>
            <a:chExt cx="4672452" cy="1716630"/>
          </a:xfrm>
        </p:grpSpPr>
        <p:sp>
          <p:nvSpPr>
            <p:cNvPr id="65" name="TextBox 65"/>
            <p:cNvSpPr txBox="1"/>
            <p:nvPr/>
          </p:nvSpPr>
          <p:spPr>
            <a:xfrm>
              <a:off x="0" y="927325"/>
              <a:ext cx="4672452" cy="789305"/>
            </a:xfrm>
            <a:prstGeom prst="rect">
              <a:avLst/>
            </a:prstGeom>
          </p:spPr>
          <p:txBody>
            <a:bodyPr lIns="0" tIns="0" rIns="0" bIns="0" rtlCol="0" anchor="t">
              <a:spAutoFit/>
            </a:bodyPr>
            <a:lstStyle/>
            <a:p>
              <a:pPr>
                <a:lnSpc>
                  <a:spcPts val="2379"/>
                </a:lnSpc>
              </a:pPr>
              <a:r>
                <a:rPr lang="en-US" sz="1700" spc="17">
                  <a:solidFill>
                    <a:srgbClr val="050707"/>
                  </a:solidFill>
                  <a:latin typeface="Raleway"/>
                </a:rPr>
                <a:t>Concurso Escolar de Lectura 2018/2019</a:t>
              </a:r>
            </a:p>
          </p:txBody>
        </p:sp>
        <p:sp>
          <p:nvSpPr>
            <p:cNvPr id="66" name="TextBox 66"/>
            <p:cNvSpPr txBox="1"/>
            <p:nvPr/>
          </p:nvSpPr>
          <p:spPr>
            <a:xfrm>
              <a:off x="0" y="-19050"/>
              <a:ext cx="4672452" cy="872490"/>
            </a:xfrm>
            <a:prstGeom prst="rect">
              <a:avLst/>
            </a:prstGeom>
          </p:spPr>
          <p:txBody>
            <a:bodyPr lIns="0" tIns="0" rIns="0" bIns="0" rtlCol="0" anchor="t">
              <a:spAutoFit/>
            </a:bodyPr>
            <a:lstStyle/>
            <a:p>
              <a:pPr>
                <a:lnSpc>
                  <a:spcPts val="2520"/>
                </a:lnSpc>
              </a:pPr>
              <a:r>
                <a:rPr lang="en-US" sz="2100" u="sng" spc="147">
                  <a:solidFill>
                    <a:srgbClr val="050524"/>
                  </a:solidFill>
                  <a:latin typeface="Raleway Bold"/>
                </a:rPr>
                <a:t>https://youtu.be/rlHm73dS3X8</a:t>
              </a:r>
            </a:p>
          </p:txBody>
        </p:sp>
      </p:grpSp>
      <p:sp>
        <p:nvSpPr>
          <p:cNvPr id="67" name="TextBox 67"/>
          <p:cNvSpPr txBox="1"/>
          <p:nvPr/>
        </p:nvSpPr>
        <p:spPr>
          <a:xfrm>
            <a:off x="3203810" y="6555105"/>
            <a:ext cx="4976670" cy="240665"/>
          </a:xfrm>
          <a:prstGeom prst="rect">
            <a:avLst/>
          </a:prstGeom>
        </p:spPr>
        <p:txBody>
          <a:bodyPr lIns="0" tIns="0" rIns="0" bIns="0" rtlCol="0" anchor="t">
            <a:spAutoFit/>
          </a:bodyPr>
          <a:lstStyle/>
          <a:p>
            <a:pPr algn="r">
              <a:lnSpc>
                <a:spcPts val="1959"/>
              </a:lnSpc>
            </a:pPr>
            <a:r>
              <a:rPr lang="en-US" sz="1400" spc="70">
                <a:solidFill>
                  <a:srgbClr val="050524"/>
                </a:solidFill>
                <a:latin typeface="Alfa Slab One Bold"/>
              </a:rPr>
              <a:t>CEIPSO EL CANTIZAL</a:t>
            </a: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0836" y="1588655"/>
            <a:ext cx="9936948" cy="5819032"/>
            <a:chOff x="0" y="0"/>
            <a:chExt cx="13249264" cy="7758709"/>
          </a:xfrm>
        </p:grpSpPr>
        <p:sp>
          <p:nvSpPr>
            <p:cNvPr id="3" name="AutoShape 3"/>
            <p:cNvSpPr/>
            <p:nvPr/>
          </p:nvSpPr>
          <p:spPr>
            <a:xfrm>
              <a:off x="0" y="0"/>
              <a:ext cx="13249264" cy="7758709"/>
            </a:xfrm>
            <a:prstGeom prst="rect">
              <a:avLst/>
            </a:prstGeom>
            <a:solidFill>
              <a:srgbClr val="FFFFFF"/>
            </a:solidFill>
          </p:spPr>
        </p:sp>
      </p:grpSp>
      <p:grpSp>
        <p:nvGrpSpPr>
          <p:cNvPr id="4" name="Group 4"/>
          <p:cNvGrpSpPr/>
          <p:nvPr/>
        </p:nvGrpSpPr>
        <p:grpSpPr>
          <a:xfrm>
            <a:off x="0" y="1156558"/>
            <a:ext cx="9753600" cy="4311370"/>
            <a:chOff x="0" y="0"/>
            <a:chExt cx="13004800" cy="5748493"/>
          </a:xfrm>
        </p:grpSpPr>
        <p:pic>
          <p:nvPicPr>
            <p:cNvPr id="5" name="Picture 5"/>
            <p:cNvPicPr>
              <a:picLocks noChangeAspect="1"/>
            </p:cNvPicPr>
            <p:nvPr/>
          </p:nvPicPr>
          <p:blipFill>
            <a:blip r:embed="rId2"/>
            <a:srcRect t="457" b="7533"/>
            <a:stretch>
              <a:fillRect/>
            </a:stretch>
          </p:blipFill>
          <p:spPr>
            <a:xfrm>
              <a:off x="0" y="0"/>
              <a:ext cx="13004800" cy="5748493"/>
            </a:xfrm>
            <a:prstGeom prst="rect">
              <a:avLst/>
            </a:prstGeom>
          </p:spPr>
        </p:pic>
      </p:grpSp>
      <p:pic>
        <p:nvPicPr>
          <p:cNvPr id="6" name="Picture 6"/>
          <p:cNvPicPr>
            <a:picLocks noChangeAspect="1"/>
          </p:cNvPicPr>
          <p:nvPr/>
        </p:nvPicPr>
        <p:blipFill>
          <a:blip r:embed="rId3"/>
          <a:srcRect/>
          <a:stretch>
            <a:fillRect/>
          </a:stretch>
        </p:blipFill>
        <p:spPr>
          <a:xfrm>
            <a:off x="-73891" y="5467927"/>
            <a:ext cx="9904176" cy="1865937"/>
          </a:xfrm>
          <a:prstGeom prst="rect">
            <a:avLst/>
          </a:prstGeom>
        </p:spPr>
      </p:pic>
      <p:sp>
        <p:nvSpPr>
          <p:cNvPr id="7" name="TextBox 7"/>
          <p:cNvSpPr txBox="1"/>
          <p:nvPr/>
        </p:nvSpPr>
        <p:spPr>
          <a:xfrm>
            <a:off x="609600" y="5888627"/>
            <a:ext cx="3565236" cy="940641"/>
          </a:xfrm>
          <a:prstGeom prst="rect">
            <a:avLst/>
          </a:prstGeom>
        </p:spPr>
        <p:txBody>
          <a:bodyPr lIns="0" tIns="0" rIns="0" bIns="0" rtlCol="0" anchor="t">
            <a:spAutoFit/>
          </a:bodyPr>
          <a:lstStyle/>
          <a:p>
            <a:pPr>
              <a:lnSpc>
                <a:spcPts val="3803"/>
              </a:lnSpc>
            </a:pPr>
            <a:r>
              <a:rPr lang="en-US" sz="2716">
                <a:solidFill>
                  <a:srgbClr val="222222"/>
                </a:solidFill>
                <a:latin typeface="Arvo Bold"/>
              </a:rPr>
              <a:t>Asociación de madres y padres</a:t>
            </a:r>
          </a:p>
        </p:txBody>
      </p:sp>
      <p:sp>
        <p:nvSpPr>
          <p:cNvPr id="8" name="TextBox 8"/>
          <p:cNvSpPr txBox="1"/>
          <p:nvPr/>
        </p:nvSpPr>
        <p:spPr>
          <a:xfrm>
            <a:off x="4427995" y="5669552"/>
            <a:ext cx="4676775" cy="1369266"/>
          </a:xfrm>
          <a:prstGeom prst="rect">
            <a:avLst/>
          </a:prstGeom>
        </p:spPr>
        <p:txBody>
          <a:bodyPr lIns="0" tIns="0" rIns="0" bIns="0" rtlCol="0" anchor="t">
            <a:spAutoFit/>
          </a:bodyPr>
          <a:lstStyle/>
          <a:p>
            <a:pPr algn="just">
              <a:lnSpc>
                <a:spcPts val="2716"/>
              </a:lnSpc>
            </a:pPr>
            <a:r>
              <a:rPr lang="en-US" sz="1811" spc="90">
                <a:solidFill>
                  <a:srgbClr val="222222"/>
                </a:solidFill>
                <a:latin typeface="Lato"/>
              </a:rPr>
              <a:t>junto al equipo directivo y el equipo docente,  todos remando en una misma dirección y con un mismo fin, lo mejor para nuestros hijos e hijas.</a:t>
            </a:r>
          </a:p>
        </p:txBody>
      </p:sp>
      <p:grpSp>
        <p:nvGrpSpPr>
          <p:cNvPr id="9" name="Group 9"/>
          <p:cNvGrpSpPr>
            <a:grpSpLocks noChangeAspect="1"/>
          </p:cNvGrpSpPr>
          <p:nvPr/>
        </p:nvGrpSpPr>
        <p:grpSpPr>
          <a:xfrm>
            <a:off x="609600" y="517236"/>
            <a:ext cx="722683" cy="639322"/>
            <a:chOff x="0" y="0"/>
            <a:chExt cx="5712460" cy="4405630"/>
          </a:xfrm>
        </p:grpSpPr>
        <p:sp>
          <p:nvSpPr>
            <p:cNvPr id="10" name="Freeform 10"/>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1" name="Freeform 11"/>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2" name="Freeform 12"/>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3" name="Freeform 13"/>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4" name="Freeform 14"/>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5" name="Freeform 15"/>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6" name="Freeform 16"/>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7" name="Freeform 17"/>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8" name="Freeform 18"/>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9" name="Freeform 19"/>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0" name="Freeform 20"/>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21" name="Freeform 21"/>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2" name="Freeform 22"/>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3" name="Freeform 23"/>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4" name="Freeform 24"/>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5" name="Freeform 25"/>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6" name="Freeform 26"/>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7" name="Freeform 27"/>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8" name="Freeform 28"/>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9" name="Freeform 29"/>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0" name="Freeform 30"/>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1" name="Freeform 31"/>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2" name="Freeform 32"/>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3" name="Freeform 33"/>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4" name="Freeform 34"/>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5" name="Freeform 35"/>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6" name="Freeform 36"/>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7" name="Freeform 37"/>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8" name="Freeform 38"/>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9" name="Freeform 39"/>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0" name="Freeform 40"/>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1" name="Freeform 41"/>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2" name="Freeform 42"/>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3" name="Freeform 43"/>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4" name="Freeform 44"/>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45" name="Freeform 45"/>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46" name="Freeform 46"/>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7" name="Freeform 47"/>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8" name="Freeform 48"/>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9" name="Freeform 49"/>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0" name="Freeform 50"/>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51" name="Freeform 51"/>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52" name="Freeform 52"/>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3" name="Freeform 53"/>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4" name="Freeform 54"/>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5" name="Freeform 55"/>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6" name="Freeform 56"/>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57" name="Freeform 57"/>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sp>
        <p:nvSpPr>
          <p:cNvPr id="58" name="TextBox 58"/>
          <p:cNvSpPr txBox="1"/>
          <p:nvPr/>
        </p:nvSpPr>
        <p:spPr>
          <a:xfrm>
            <a:off x="-148936" y="1092072"/>
            <a:ext cx="7469431" cy="1500505"/>
          </a:xfrm>
          <a:prstGeom prst="rect">
            <a:avLst/>
          </a:prstGeom>
        </p:spPr>
        <p:txBody>
          <a:bodyPr lIns="0" tIns="0" rIns="0" bIns="0" rtlCol="0" anchor="t">
            <a:spAutoFit/>
          </a:bodyPr>
          <a:lstStyle/>
          <a:p>
            <a:pPr algn="ctr">
              <a:lnSpc>
                <a:spcPts val="12319"/>
              </a:lnSpc>
            </a:pPr>
            <a:r>
              <a:rPr lang="en-US" sz="8800">
                <a:solidFill>
                  <a:srgbClr val="050524"/>
                </a:solidFill>
                <a:latin typeface="Buffalo"/>
              </a:rPr>
              <a:t>Growth has no limits</a:t>
            </a:r>
          </a:p>
        </p:txBody>
      </p:sp>
      <p:pic>
        <p:nvPicPr>
          <p:cNvPr id="59" name="Picture 59"/>
          <p:cNvPicPr>
            <a:picLocks noChangeAspect="1"/>
          </p:cNvPicPr>
          <p:nvPr/>
        </p:nvPicPr>
        <p:blipFill>
          <a:blip r:embed="rId4"/>
          <a:srcRect/>
          <a:stretch>
            <a:fillRect/>
          </a:stretch>
        </p:blipFill>
        <p:spPr>
          <a:xfrm>
            <a:off x="8606011" y="312727"/>
            <a:ext cx="832137" cy="941270"/>
          </a:xfrm>
          <a:prstGeom prst="rect">
            <a:avLst/>
          </a:prstGeom>
        </p:spPr>
      </p:pic>
      <p:sp>
        <p:nvSpPr>
          <p:cNvPr id="60" name="TextBox 60"/>
          <p:cNvSpPr txBox="1"/>
          <p:nvPr/>
        </p:nvSpPr>
        <p:spPr>
          <a:xfrm>
            <a:off x="1570182" y="668394"/>
            <a:ext cx="7534589" cy="306419"/>
          </a:xfrm>
          <a:prstGeom prst="rect">
            <a:avLst/>
          </a:prstGeom>
        </p:spPr>
        <p:txBody>
          <a:bodyPr lIns="0" tIns="0" rIns="0" bIns="0" rtlCol="0" anchor="t">
            <a:spAutoFit/>
          </a:bodyPr>
          <a:lstStyle/>
          <a:p>
            <a:pPr>
              <a:lnSpc>
                <a:spcPts val="2535"/>
              </a:lnSpc>
            </a:pPr>
            <a:r>
              <a:rPr lang="en-US" sz="1811" spc="181">
                <a:solidFill>
                  <a:srgbClr val="050524"/>
                </a:solidFill>
                <a:latin typeface="Alfa Slab One Bold"/>
              </a:rPr>
              <a:t>AMPA CEIPSO EL CANTIZAL</a:t>
            </a:r>
          </a:p>
        </p:txBody>
      </p:sp>
    </p:spTree>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84305" y="2609982"/>
            <a:ext cx="2635251" cy="2298551"/>
            <a:chOff x="0" y="0"/>
            <a:chExt cx="3513668" cy="3064735"/>
          </a:xfrm>
        </p:grpSpPr>
        <p:pic>
          <p:nvPicPr>
            <p:cNvPr id="3" name="Picture 3"/>
            <p:cNvPicPr>
              <a:picLocks noChangeAspect="1"/>
            </p:cNvPicPr>
            <p:nvPr/>
          </p:nvPicPr>
          <p:blipFill>
            <a:blip r:embed="rId2"/>
            <a:srcRect l="7006" r="7006"/>
            <a:stretch>
              <a:fillRect/>
            </a:stretch>
          </p:blipFill>
          <p:spPr>
            <a:xfrm>
              <a:off x="0" y="0"/>
              <a:ext cx="3513668" cy="3064735"/>
            </a:xfrm>
            <a:prstGeom prst="rect">
              <a:avLst/>
            </a:prstGeom>
          </p:spPr>
        </p:pic>
      </p:grpSp>
      <p:grpSp>
        <p:nvGrpSpPr>
          <p:cNvPr id="4" name="Group 4"/>
          <p:cNvGrpSpPr/>
          <p:nvPr/>
        </p:nvGrpSpPr>
        <p:grpSpPr>
          <a:xfrm>
            <a:off x="-75314" y="12305"/>
            <a:ext cx="9828914" cy="2214003"/>
            <a:chOff x="0" y="0"/>
            <a:chExt cx="58290846" cy="13130249"/>
          </a:xfrm>
        </p:grpSpPr>
        <p:sp>
          <p:nvSpPr>
            <p:cNvPr id="5" name="Freeform 5"/>
            <p:cNvSpPr/>
            <p:nvPr/>
          </p:nvSpPr>
          <p:spPr>
            <a:xfrm>
              <a:off x="0" y="0"/>
              <a:ext cx="58290848" cy="13130250"/>
            </a:xfrm>
            <a:custGeom>
              <a:avLst/>
              <a:gdLst/>
              <a:ahLst/>
              <a:cxnLst/>
              <a:rect l="l" t="t" r="r" b="b"/>
              <a:pathLst>
                <a:path w="58290848" h="13130250">
                  <a:moveTo>
                    <a:pt x="0" y="0"/>
                  </a:moveTo>
                  <a:lnTo>
                    <a:pt x="58290848" y="0"/>
                  </a:lnTo>
                  <a:lnTo>
                    <a:pt x="58290848" y="13130250"/>
                  </a:lnTo>
                  <a:lnTo>
                    <a:pt x="0" y="13130250"/>
                  </a:lnTo>
                  <a:close/>
                </a:path>
              </a:pathLst>
            </a:custGeom>
            <a:solidFill>
              <a:srgbClr val="F4BC33"/>
            </a:solidFill>
          </p:spPr>
        </p:sp>
      </p:grpSp>
      <p:grpSp>
        <p:nvGrpSpPr>
          <p:cNvPr id="6" name="Group 6"/>
          <p:cNvGrpSpPr>
            <a:grpSpLocks noChangeAspect="1"/>
          </p:cNvGrpSpPr>
          <p:nvPr/>
        </p:nvGrpSpPr>
        <p:grpSpPr>
          <a:xfrm>
            <a:off x="1650761" y="2609982"/>
            <a:ext cx="2298552" cy="2298552"/>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8883" r="-8883"/>
              </a:stretch>
            </a:blipFill>
          </p:spPr>
        </p:sp>
      </p:grpSp>
      <p:pic>
        <p:nvPicPr>
          <p:cNvPr id="8" name="Picture 8"/>
          <p:cNvPicPr>
            <a:picLocks noChangeAspect="1"/>
          </p:cNvPicPr>
          <p:nvPr/>
        </p:nvPicPr>
        <p:blipFill>
          <a:blip r:embed="rId4"/>
          <a:srcRect/>
          <a:stretch>
            <a:fillRect/>
          </a:stretch>
        </p:blipFill>
        <p:spPr>
          <a:xfrm>
            <a:off x="383658" y="430405"/>
            <a:ext cx="1378850" cy="1559682"/>
          </a:xfrm>
          <a:prstGeom prst="rect">
            <a:avLst/>
          </a:prstGeom>
        </p:spPr>
      </p:pic>
      <p:sp>
        <p:nvSpPr>
          <p:cNvPr id="9" name="TextBox 9"/>
          <p:cNvSpPr txBox="1"/>
          <p:nvPr/>
        </p:nvSpPr>
        <p:spPr>
          <a:xfrm>
            <a:off x="2152751" y="825818"/>
            <a:ext cx="5448300" cy="749808"/>
          </a:xfrm>
          <a:prstGeom prst="rect">
            <a:avLst/>
          </a:prstGeom>
        </p:spPr>
        <p:txBody>
          <a:bodyPr lIns="0" tIns="0" rIns="0" bIns="0" rtlCol="0" anchor="t">
            <a:spAutoFit/>
          </a:bodyPr>
          <a:lstStyle/>
          <a:p>
            <a:pPr algn="ctr">
              <a:lnSpc>
                <a:spcPts val="2976"/>
              </a:lnSpc>
            </a:pPr>
            <a:r>
              <a:rPr lang="en-US" sz="2400" spc="768">
                <a:solidFill>
                  <a:srgbClr val="050524"/>
                </a:solidFill>
                <a:latin typeface="Alfa Slab One Bold"/>
              </a:rPr>
              <a:t>AMPA CEIPSO EL CANTIZAL</a:t>
            </a:r>
          </a:p>
        </p:txBody>
      </p:sp>
      <p:sp>
        <p:nvSpPr>
          <p:cNvPr id="10" name="TextBox 10"/>
          <p:cNvSpPr txBox="1"/>
          <p:nvPr/>
        </p:nvSpPr>
        <p:spPr>
          <a:xfrm>
            <a:off x="2635251" y="1628788"/>
            <a:ext cx="4495800" cy="156813"/>
          </a:xfrm>
          <a:prstGeom prst="rect">
            <a:avLst/>
          </a:prstGeom>
        </p:spPr>
        <p:txBody>
          <a:bodyPr lIns="0" tIns="0" rIns="0" bIns="0" rtlCol="0" anchor="t">
            <a:spAutoFit/>
          </a:bodyPr>
          <a:lstStyle/>
          <a:p>
            <a:pPr algn="ctr">
              <a:lnSpc>
                <a:spcPts val="1247"/>
              </a:lnSpc>
            </a:pPr>
            <a:r>
              <a:rPr lang="en-US" sz="1006" spc="322">
                <a:solidFill>
                  <a:srgbClr val="000000"/>
                </a:solidFill>
                <a:latin typeface="Montserrat Light"/>
              </a:rPr>
              <a:t>Colegio El Cantizal</a:t>
            </a:r>
          </a:p>
        </p:txBody>
      </p:sp>
      <p:sp>
        <p:nvSpPr>
          <p:cNvPr id="11" name="TextBox 11"/>
          <p:cNvSpPr txBox="1"/>
          <p:nvPr/>
        </p:nvSpPr>
        <p:spPr>
          <a:xfrm>
            <a:off x="1073083" y="5478456"/>
            <a:ext cx="3429268" cy="1105224"/>
          </a:xfrm>
          <a:prstGeom prst="rect">
            <a:avLst/>
          </a:prstGeom>
        </p:spPr>
        <p:txBody>
          <a:bodyPr lIns="0" tIns="0" rIns="0" bIns="0" rtlCol="0" anchor="t">
            <a:spAutoFit/>
          </a:bodyPr>
          <a:lstStyle/>
          <a:p>
            <a:pPr algn="ctr">
              <a:lnSpc>
                <a:spcPts val="2245"/>
              </a:lnSpc>
            </a:pPr>
            <a:r>
              <a:rPr lang="en-US" sz="1811" spc="579">
                <a:solidFill>
                  <a:srgbClr val="000000"/>
                </a:solidFill>
                <a:latin typeface="Montserrat Classic Bold"/>
              </a:rPr>
              <a:t>TÉ NECESITAMOS PARA QUE NUESTRO CENTRO SIGA CRECIENDO</a:t>
            </a:r>
          </a:p>
        </p:txBody>
      </p:sp>
      <p:sp>
        <p:nvSpPr>
          <p:cNvPr id="12" name="TextBox 12"/>
          <p:cNvSpPr txBox="1"/>
          <p:nvPr/>
        </p:nvSpPr>
        <p:spPr>
          <a:xfrm>
            <a:off x="5061586" y="5449881"/>
            <a:ext cx="4138929" cy="1105224"/>
          </a:xfrm>
          <a:prstGeom prst="rect">
            <a:avLst/>
          </a:prstGeom>
        </p:spPr>
        <p:txBody>
          <a:bodyPr lIns="0" tIns="0" rIns="0" bIns="0" rtlCol="0" anchor="t">
            <a:spAutoFit/>
          </a:bodyPr>
          <a:lstStyle/>
          <a:p>
            <a:pPr algn="ctr">
              <a:lnSpc>
                <a:spcPts val="2245"/>
              </a:lnSpc>
            </a:pPr>
            <a:r>
              <a:rPr lang="en-US" sz="1811" spc="579">
                <a:solidFill>
                  <a:srgbClr val="000000"/>
                </a:solidFill>
                <a:latin typeface="Montserrat Classic Bold"/>
              </a:rPr>
              <a:t>SIEMPRE CONECTADOS</a:t>
            </a:r>
          </a:p>
          <a:p>
            <a:pPr algn="ctr">
              <a:lnSpc>
                <a:spcPts val="2245"/>
              </a:lnSpc>
            </a:pPr>
            <a:r>
              <a:rPr lang="en-US" sz="1811" spc="579">
                <a:solidFill>
                  <a:srgbClr val="000000"/>
                </a:solidFill>
                <a:latin typeface="Montserrat Classic Bold"/>
              </a:rPr>
              <a:t>TODA LA INFORMACIÓN SIEMPRE A UN CLIC</a:t>
            </a:r>
          </a:p>
        </p:txBody>
      </p:sp>
      <p:sp>
        <p:nvSpPr>
          <p:cNvPr id="13" name="TextBox 13"/>
          <p:cNvSpPr txBox="1"/>
          <p:nvPr/>
        </p:nvSpPr>
        <p:spPr>
          <a:xfrm>
            <a:off x="1924441" y="5057758"/>
            <a:ext cx="1751192" cy="317880"/>
          </a:xfrm>
          <a:prstGeom prst="rect">
            <a:avLst/>
          </a:prstGeom>
        </p:spPr>
        <p:txBody>
          <a:bodyPr lIns="0" tIns="0" rIns="0" bIns="0" rtlCol="0" anchor="t">
            <a:spAutoFit/>
          </a:bodyPr>
          <a:lstStyle/>
          <a:p>
            <a:pPr>
              <a:lnSpc>
                <a:spcPts val="2352"/>
              </a:lnSpc>
            </a:pPr>
            <a:r>
              <a:rPr lang="en-US" sz="2400">
                <a:solidFill>
                  <a:srgbClr val="050524"/>
                </a:solidFill>
                <a:latin typeface="Buffalo"/>
              </a:rPr>
              <a:t>35€/año por familia</a:t>
            </a:r>
          </a:p>
        </p:txBody>
      </p:sp>
      <p:grpSp>
        <p:nvGrpSpPr>
          <p:cNvPr id="14" name="Group 14"/>
          <p:cNvGrpSpPr>
            <a:grpSpLocks noChangeAspect="1"/>
          </p:cNvGrpSpPr>
          <p:nvPr/>
        </p:nvGrpSpPr>
        <p:grpSpPr>
          <a:xfrm>
            <a:off x="0" y="6852776"/>
            <a:ext cx="522719" cy="462424"/>
            <a:chOff x="0" y="0"/>
            <a:chExt cx="5712460" cy="4405630"/>
          </a:xfrm>
        </p:grpSpPr>
        <p:sp>
          <p:nvSpPr>
            <p:cNvPr id="15" name="Freeform 15"/>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6" name="Freeform 16"/>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7" name="Freeform 17"/>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8" name="Freeform 18"/>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9" name="Freeform 19"/>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20" name="Freeform 20"/>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1" name="Freeform 21"/>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2" name="Freeform 22"/>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3" name="Freeform 23"/>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4" name="Freeform 24"/>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5" name="Freeform 25"/>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26" name="Freeform 26"/>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7" name="Freeform 27"/>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8" name="Freeform 28"/>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9" name="Freeform 29"/>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0" name="Freeform 30"/>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1" name="Freeform 31"/>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2" name="Freeform 32"/>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3" name="Freeform 33"/>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4" name="Freeform 34"/>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5" name="Freeform 35"/>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6" name="Freeform 36"/>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7" name="Freeform 37"/>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8" name="Freeform 38"/>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9" name="Freeform 39"/>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0" name="Freeform 40"/>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1" name="Freeform 41"/>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2" name="Freeform 42"/>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3" name="Freeform 43"/>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44" name="Freeform 44"/>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5" name="Freeform 45"/>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6" name="Freeform 46"/>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7" name="Freeform 47"/>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8" name="Freeform 48"/>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9" name="Freeform 49"/>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50" name="Freeform 50"/>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51" name="Freeform 51"/>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2" name="Freeform 52"/>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3" name="Freeform 53"/>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4" name="Freeform 54"/>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5" name="Freeform 55"/>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56" name="Freeform 56"/>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57" name="Freeform 57"/>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8" name="Freeform 58"/>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9" name="Freeform 59"/>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0" name="Freeform 60"/>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1" name="Freeform 61"/>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62" name="Freeform 62"/>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grpSp>
        <p:nvGrpSpPr>
          <p:cNvPr id="63" name="Group 63"/>
          <p:cNvGrpSpPr>
            <a:grpSpLocks noChangeAspect="1"/>
          </p:cNvGrpSpPr>
          <p:nvPr/>
        </p:nvGrpSpPr>
        <p:grpSpPr>
          <a:xfrm>
            <a:off x="550364" y="6852776"/>
            <a:ext cx="522719" cy="462424"/>
            <a:chOff x="0" y="0"/>
            <a:chExt cx="5712460" cy="4405630"/>
          </a:xfrm>
        </p:grpSpPr>
        <p:sp>
          <p:nvSpPr>
            <p:cNvPr id="64" name="Freeform 64"/>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65" name="Freeform 65"/>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66" name="Freeform 66"/>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67" name="Freeform 67"/>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68" name="Freeform 68"/>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69" name="Freeform 69"/>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0" name="Freeform 70"/>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1" name="Freeform 71"/>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2" name="Freeform 72"/>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3" name="Freeform 73"/>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4" name="Freeform 74"/>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75" name="Freeform 75"/>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6" name="Freeform 76"/>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77" name="Freeform 77"/>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78" name="Freeform 78"/>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79" name="Freeform 79"/>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0" name="Freeform 80"/>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81" name="Freeform 81"/>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2" name="Freeform 82"/>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3" name="Freeform 83"/>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4" name="Freeform 84"/>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5" name="Freeform 85"/>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6" name="Freeform 86"/>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87" name="Freeform 87"/>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8" name="Freeform 88"/>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89" name="Freeform 89"/>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90" name="Freeform 90"/>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91" name="Freeform 91"/>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92" name="Freeform 92"/>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93" name="Freeform 93"/>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94" name="Freeform 94"/>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95" name="Freeform 95"/>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96" name="Freeform 96"/>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97" name="Freeform 97"/>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98" name="Freeform 98"/>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99" name="Freeform 99"/>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100" name="Freeform 100"/>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101" name="Freeform 101"/>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102" name="Freeform 102"/>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103" name="Freeform 103"/>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104" name="Freeform 104"/>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105" name="Freeform 105"/>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106" name="Freeform 106"/>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07" name="Freeform 107"/>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08" name="Freeform 108"/>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09" name="Freeform 109"/>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10" name="Freeform 110"/>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111" name="Freeform 111"/>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grpSp>
        <p:nvGrpSpPr>
          <p:cNvPr id="112" name="Group 112"/>
          <p:cNvGrpSpPr>
            <a:grpSpLocks noChangeAspect="1"/>
          </p:cNvGrpSpPr>
          <p:nvPr/>
        </p:nvGrpSpPr>
        <p:grpSpPr>
          <a:xfrm>
            <a:off x="1115722" y="6852776"/>
            <a:ext cx="522719" cy="462424"/>
            <a:chOff x="0" y="0"/>
            <a:chExt cx="5712460" cy="4405630"/>
          </a:xfrm>
        </p:grpSpPr>
        <p:sp>
          <p:nvSpPr>
            <p:cNvPr id="113" name="Freeform 113"/>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14" name="Freeform 114"/>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15" name="Freeform 115"/>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16" name="Freeform 116"/>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17" name="Freeform 117"/>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18" name="Freeform 118"/>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19" name="Freeform 119"/>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20" name="Freeform 120"/>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21" name="Freeform 121"/>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22" name="Freeform 122"/>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23" name="Freeform 123"/>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24" name="Freeform 124"/>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25" name="Freeform 125"/>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26" name="Freeform 126"/>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27" name="Freeform 127"/>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28" name="Freeform 128"/>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29" name="Freeform 129"/>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130" name="Freeform 130"/>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31" name="Freeform 131"/>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32" name="Freeform 132"/>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33" name="Freeform 133"/>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34" name="Freeform 134"/>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35" name="Freeform 135"/>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136" name="Freeform 136"/>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37" name="Freeform 137"/>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138" name="Freeform 138"/>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139" name="Freeform 139"/>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140" name="Freeform 140"/>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141" name="Freeform 141"/>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142" name="Freeform 142"/>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43" name="Freeform 143"/>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144" name="Freeform 144"/>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145" name="Freeform 145"/>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146" name="Freeform 146"/>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147" name="Freeform 147"/>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148" name="Freeform 148"/>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149" name="Freeform 149"/>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150" name="Freeform 150"/>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151" name="Freeform 151"/>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152" name="Freeform 152"/>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153" name="Freeform 153"/>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154" name="Freeform 154"/>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155" name="Freeform 155"/>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56" name="Freeform 156"/>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57" name="Freeform 157"/>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58" name="Freeform 158"/>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59" name="Freeform 159"/>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160" name="Freeform 160"/>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grpSp>
        <p:nvGrpSpPr>
          <p:cNvPr id="161" name="Group 161"/>
          <p:cNvGrpSpPr>
            <a:grpSpLocks noChangeAspect="1"/>
          </p:cNvGrpSpPr>
          <p:nvPr/>
        </p:nvGrpSpPr>
        <p:grpSpPr>
          <a:xfrm>
            <a:off x="1650761" y="6852776"/>
            <a:ext cx="522719" cy="462424"/>
            <a:chOff x="0" y="0"/>
            <a:chExt cx="5712460" cy="4405630"/>
          </a:xfrm>
        </p:grpSpPr>
        <p:sp>
          <p:nvSpPr>
            <p:cNvPr id="162" name="Freeform 162"/>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63" name="Freeform 163"/>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64" name="Freeform 164"/>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65" name="Freeform 165"/>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66" name="Freeform 166"/>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67" name="Freeform 167"/>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68" name="Freeform 168"/>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69" name="Freeform 169"/>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70" name="Freeform 170"/>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71" name="Freeform 171"/>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72" name="Freeform 172"/>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73" name="Freeform 173"/>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74" name="Freeform 174"/>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75" name="Freeform 175"/>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76" name="Freeform 176"/>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77" name="Freeform 177"/>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78" name="Freeform 178"/>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179" name="Freeform 179"/>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80" name="Freeform 180"/>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81" name="Freeform 181"/>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82" name="Freeform 182"/>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83" name="Freeform 183"/>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84" name="Freeform 184"/>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185" name="Freeform 185"/>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86" name="Freeform 186"/>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187" name="Freeform 187"/>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188" name="Freeform 188"/>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189" name="Freeform 189"/>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190" name="Freeform 190"/>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191" name="Freeform 191"/>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92" name="Freeform 192"/>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193" name="Freeform 193"/>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194" name="Freeform 194"/>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195" name="Freeform 195"/>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196" name="Freeform 196"/>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197" name="Freeform 197"/>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198" name="Freeform 198"/>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199" name="Freeform 199"/>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200" name="Freeform 200"/>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201" name="Freeform 201"/>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202" name="Freeform 202"/>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203" name="Freeform 203"/>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204" name="Freeform 204"/>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05" name="Freeform 205"/>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06" name="Freeform 206"/>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07" name="Freeform 207"/>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08" name="Freeform 208"/>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09" name="Freeform 209"/>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grpSp>
        <p:nvGrpSpPr>
          <p:cNvPr id="210" name="Group 210"/>
          <p:cNvGrpSpPr>
            <a:grpSpLocks noChangeAspect="1"/>
          </p:cNvGrpSpPr>
          <p:nvPr/>
        </p:nvGrpSpPr>
        <p:grpSpPr>
          <a:xfrm>
            <a:off x="2152751" y="6852776"/>
            <a:ext cx="522719" cy="462424"/>
            <a:chOff x="0" y="0"/>
            <a:chExt cx="5712460" cy="4405630"/>
          </a:xfrm>
        </p:grpSpPr>
        <p:sp>
          <p:nvSpPr>
            <p:cNvPr id="211" name="Freeform 211"/>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12" name="Freeform 212"/>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13" name="Freeform 213"/>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14" name="Freeform 214"/>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15" name="Freeform 215"/>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216" name="Freeform 216"/>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17" name="Freeform 217"/>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18" name="Freeform 218"/>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19" name="Freeform 219"/>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20" name="Freeform 220"/>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21" name="Freeform 221"/>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222" name="Freeform 222"/>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23" name="Freeform 223"/>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24" name="Freeform 224"/>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25" name="Freeform 225"/>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26" name="Freeform 226"/>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27" name="Freeform 227"/>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28" name="Freeform 228"/>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29" name="Freeform 229"/>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30" name="Freeform 230"/>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31" name="Freeform 231"/>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32" name="Freeform 232"/>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33" name="Freeform 233"/>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34" name="Freeform 234"/>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35" name="Freeform 235"/>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236" name="Freeform 236"/>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237" name="Freeform 237"/>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238" name="Freeform 238"/>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239" name="Freeform 239"/>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40" name="Freeform 240"/>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41" name="Freeform 241"/>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242" name="Freeform 242"/>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243" name="Freeform 243"/>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244" name="Freeform 244"/>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245" name="Freeform 245"/>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246" name="Freeform 246"/>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247" name="Freeform 247"/>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248" name="Freeform 248"/>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249" name="Freeform 249"/>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250" name="Freeform 250"/>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251" name="Freeform 251"/>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252" name="Freeform 252"/>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253" name="Freeform 253"/>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54" name="Freeform 254"/>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55" name="Freeform 255"/>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56" name="Freeform 256"/>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57" name="Freeform 257"/>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58" name="Freeform 258"/>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grpSp>
        <p:nvGrpSpPr>
          <p:cNvPr id="259" name="Group 259"/>
          <p:cNvGrpSpPr>
            <a:grpSpLocks noChangeAspect="1"/>
          </p:cNvGrpSpPr>
          <p:nvPr/>
        </p:nvGrpSpPr>
        <p:grpSpPr>
          <a:xfrm>
            <a:off x="2675469" y="6852776"/>
            <a:ext cx="522719" cy="462424"/>
            <a:chOff x="0" y="0"/>
            <a:chExt cx="5712460" cy="4405630"/>
          </a:xfrm>
        </p:grpSpPr>
        <p:sp>
          <p:nvSpPr>
            <p:cNvPr id="260" name="Freeform 260"/>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61" name="Freeform 261"/>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62" name="Freeform 262"/>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63" name="Freeform 263"/>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64" name="Freeform 264"/>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265" name="Freeform 265"/>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66" name="Freeform 266"/>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67" name="Freeform 267"/>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68" name="Freeform 268"/>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69" name="Freeform 269"/>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70" name="Freeform 270"/>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271" name="Freeform 271"/>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72" name="Freeform 272"/>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73" name="Freeform 273"/>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74" name="Freeform 274"/>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75" name="Freeform 275"/>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76" name="Freeform 276"/>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77" name="Freeform 277"/>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78" name="Freeform 278"/>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79" name="Freeform 279"/>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80" name="Freeform 280"/>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81" name="Freeform 281"/>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82" name="Freeform 282"/>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83" name="Freeform 283"/>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84" name="Freeform 284"/>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285" name="Freeform 285"/>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286" name="Freeform 286"/>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287" name="Freeform 287"/>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288" name="Freeform 288"/>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89" name="Freeform 289"/>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90" name="Freeform 290"/>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291" name="Freeform 291"/>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292" name="Freeform 292"/>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293" name="Freeform 293"/>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294" name="Freeform 294"/>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295" name="Freeform 295"/>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296" name="Freeform 296"/>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297" name="Freeform 297"/>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298" name="Freeform 298"/>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299" name="Freeform 299"/>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00" name="Freeform 300"/>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301" name="Freeform 301"/>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302" name="Freeform 302"/>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03" name="Freeform 303"/>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04" name="Freeform 304"/>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05" name="Freeform 305"/>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06" name="Freeform 306"/>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07" name="Freeform 307"/>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grpSp>
        <p:nvGrpSpPr>
          <p:cNvPr id="308" name="Group 308"/>
          <p:cNvGrpSpPr>
            <a:grpSpLocks noChangeAspect="1"/>
          </p:cNvGrpSpPr>
          <p:nvPr/>
        </p:nvGrpSpPr>
        <p:grpSpPr>
          <a:xfrm>
            <a:off x="3198188" y="6852776"/>
            <a:ext cx="522719" cy="462424"/>
            <a:chOff x="0" y="0"/>
            <a:chExt cx="5712460" cy="4405630"/>
          </a:xfrm>
        </p:grpSpPr>
        <p:sp>
          <p:nvSpPr>
            <p:cNvPr id="309" name="Freeform 309"/>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310" name="Freeform 310"/>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311" name="Freeform 311"/>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312" name="Freeform 312"/>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313" name="Freeform 313"/>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314" name="Freeform 314"/>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315" name="Freeform 315"/>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316" name="Freeform 316"/>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317" name="Freeform 317"/>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318" name="Freeform 318"/>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319" name="Freeform 319"/>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320" name="Freeform 320"/>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321" name="Freeform 321"/>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22" name="Freeform 322"/>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23" name="Freeform 323"/>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24" name="Freeform 324"/>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25" name="Freeform 325"/>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26" name="Freeform 326"/>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27" name="Freeform 327"/>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28" name="Freeform 328"/>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29" name="Freeform 329"/>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30" name="Freeform 330"/>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31" name="Freeform 331"/>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32" name="Freeform 332"/>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33" name="Freeform 333"/>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34" name="Freeform 334"/>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35" name="Freeform 335"/>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36" name="Freeform 336"/>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37" name="Freeform 337"/>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38" name="Freeform 338"/>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39" name="Freeform 339"/>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40" name="Freeform 340"/>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41" name="Freeform 341"/>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42" name="Freeform 342"/>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43" name="Freeform 343"/>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344" name="Freeform 344"/>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345" name="Freeform 345"/>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46" name="Freeform 346"/>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47" name="Freeform 347"/>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48" name="Freeform 348"/>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49" name="Freeform 349"/>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350" name="Freeform 350"/>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351" name="Freeform 351"/>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52" name="Freeform 352"/>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53" name="Freeform 353"/>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54" name="Freeform 354"/>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55" name="Freeform 355"/>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56" name="Freeform 356"/>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grpSp>
        <p:nvGrpSpPr>
          <p:cNvPr id="357" name="Group 357"/>
          <p:cNvGrpSpPr>
            <a:grpSpLocks noChangeAspect="1"/>
          </p:cNvGrpSpPr>
          <p:nvPr/>
        </p:nvGrpSpPr>
        <p:grpSpPr>
          <a:xfrm>
            <a:off x="3720907" y="6852776"/>
            <a:ext cx="522719" cy="462424"/>
            <a:chOff x="0" y="0"/>
            <a:chExt cx="5712460" cy="4405630"/>
          </a:xfrm>
        </p:grpSpPr>
        <p:sp>
          <p:nvSpPr>
            <p:cNvPr id="358" name="Freeform 358"/>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359" name="Freeform 359"/>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360" name="Freeform 360"/>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361" name="Freeform 361"/>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362" name="Freeform 362"/>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363" name="Freeform 363"/>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364" name="Freeform 364"/>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365" name="Freeform 365"/>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366" name="Freeform 366"/>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367" name="Freeform 367"/>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368" name="Freeform 368"/>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369" name="Freeform 369"/>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370" name="Freeform 370"/>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71" name="Freeform 371"/>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72" name="Freeform 372"/>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73" name="Freeform 373"/>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74" name="Freeform 374"/>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75" name="Freeform 375"/>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76" name="Freeform 376"/>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77" name="Freeform 377"/>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78" name="Freeform 378"/>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79" name="Freeform 379"/>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80" name="Freeform 380"/>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81" name="Freeform 381"/>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82" name="Freeform 382"/>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83" name="Freeform 383"/>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84" name="Freeform 384"/>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85" name="Freeform 385"/>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86" name="Freeform 386"/>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87" name="Freeform 387"/>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88" name="Freeform 388"/>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89" name="Freeform 389"/>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90" name="Freeform 390"/>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91" name="Freeform 391"/>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92" name="Freeform 392"/>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393" name="Freeform 393"/>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394" name="Freeform 394"/>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95" name="Freeform 395"/>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96" name="Freeform 396"/>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97" name="Freeform 397"/>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98" name="Freeform 398"/>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399" name="Freeform 399"/>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400" name="Freeform 400"/>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01" name="Freeform 401"/>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02" name="Freeform 402"/>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03" name="Freeform 403"/>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04" name="Freeform 404"/>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405" name="Freeform 405"/>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grpSp>
        <p:nvGrpSpPr>
          <p:cNvPr id="406" name="Group 406"/>
          <p:cNvGrpSpPr>
            <a:grpSpLocks noChangeAspect="1"/>
          </p:cNvGrpSpPr>
          <p:nvPr/>
        </p:nvGrpSpPr>
        <p:grpSpPr>
          <a:xfrm>
            <a:off x="4243626" y="6852776"/>
            <a:ext cx="522719" cy="462424"/>
            <a:chOff x="0" y="0"/>
            <a:chExt cx="5712460" cy="4405630"/>
          </a:xfrm>
        </p:grpSpPr>
        <p:sp>
          <p:nvSpPr>
            <p:cNvPr id="407" name="Freeform 407"/>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408" name="Freeform 408"/>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409" name="Freeform 409"/>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410" name="Freeform 410"/>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411" name="Freeform 411"/>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412" name="Freeform 412"/>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413" name="Freeform 413"/>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414" name="Freeform 414"/>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415" name="Freeform 415"/>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416" name="Freeform 416"/>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417" name="Freeform 417"/>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418" name="Freeform 418"/>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419" name="Freeform 419"/>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20" name="Freeform 420"/>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21" name="Freeform 421"/>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22" name="Freeform 422"/>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23" name="Freeform 423"/>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424" name="Freeform 424"/>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25" name="Freeform 425"/>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26" name="Freeform 426"/>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27" name="Freeform 427"/>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28" name="Freeform 428"/>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29" name="Freeform 429"/>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430" name="Freeform 430"/>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31" name="Freeform 431"/>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32" name="Freeform 432"/>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33" name="Freeform 433"/>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34" name="Freeform 434"/>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35" name="Freeform 435"/>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436" name="Freeform 436"/>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37" name="Freeform 437"/>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38" name="Freeform 438"/>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39" name="Freeform 439"/>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40" name="Freeform 440"/>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41" name="Freeform 441"/>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442" name="Freeform 442"/>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443" name="Freeform 443"/>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44" name="Freeform 444"/>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45" name="Freeform 445"/>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46" name="Freeform 446"/>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47" name="Freeform 447"/>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448" name="Freeform 448"/>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449" name="Freeform 449"/>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50" name="Freeform 450"/>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51" name="Freeform 451"/>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52" name="Freeform 452"/>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53" name="Freeform 453"/>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454" name="Freeform 454"/>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grpSp>
        <p:nvGrpSpPr>
          <p:cNvPr id="455" name="Group 455"/>
          <p:cNvGrpSpPr>
            <a:grpSpLocks noChangeAspect="1"/>
          </p:cNvGrpSpPr>
          <p:nvPr/>
        </p:nvGrpSpPr>
        <p:grpSpPr>
          <a:xfrm>
            <a:off x="4800227" y="6852776"/>
            <a:ext cx="522719" cy="462424"/>
            <a:chOff x="0" y="0"/>
            <a:chExt cx="5712460" cy="4405630"/>
          </a:xfrm>
        </p:grpSpPr>
        <p:sp>
          <p:nvSpPr>
            <p:cNvPr id="456" name="Freeform 456"/>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457" name="Freeform 457"/>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458" name="Freeform 458"/>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459" name="Freeform 459"/>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460" name="Freeform 460"/>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461" name="Freeform 461"/>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462" name="Freeform 462"/>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463" name="Freeform 463"/>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464" name="Freeform 464"/>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465" name="Freeform 465"/>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466" name="Freeform 466"/>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467" name="Freeform 467"/>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468" name="Freeform 468"/>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69" name="Freeform 469"/>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70" name="Freeform 470"/>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71" name="Freeform 471"/>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72" name="Freeform 472"/>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473" name="Freeform 473"/>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74" name="Freeform 474"/>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75" name="Freeform 475"/>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76" name="Freeform 476"/>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77" name="Freeform 477"/>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78" name="Freeform 478"/>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479" name="Freeform 479"/>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80" name="Freeform 480"/>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81" name="Freeform 481"/>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82" name="Freeform 482"/>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83" name="Freeform 483"/>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84" name="Freeform 484"/>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485" name="Freeform 485"/>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86" name="Freeform 486"/>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87" name="Freeform 487"/>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88" name="Freeform 488"/>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89" name="Freeform 489"/>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90" name="Freeform 490"/>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491" name="Freeform 491"/>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492" name="Freeform 492"/>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93" name="Freeform 493"/>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94" name="Freeform 494"/>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95" name="Freeform 495"/>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96" name="Freeform 496"/>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497" name="Freeform 497"/>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498" name="Freeform 498"/>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99" name="Freeform 499"/>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00" name="Freeform 500"/>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01" name="Freeform 501"/>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02" name="Freeform 502"/>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503" name="Freeform 503"/>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grpSp>
        <p:nvGrpSpPr>
          <p:cNvPr id="504" name="Group 504"/>
          <p:cNvGrpSpPr>
            <a:grpSpLocks noChangeAspect="1"/>
          </p:cNvGrpSpPr>
          <p:nvPr/>
        </p:nvGrpSpPr>
        <p:grpSpPr>
          <a:xfrm>
            <a:off x="5322946" y="6852776"/>
            <a:ext cx="522719" cy="462424"/>
            <a:chOff x="0" y="0"/>
            <a:chExt cx="5712460" cy="4405630"/>
          </a:xfrm>
        </p:grpSpPr>
        <p:sp>
          <p:nvSpPr>
            <p:cNvPr id="505" name="Freeform 505"/>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506" name="Freeform 506"/>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507" name="Freeform 507"/>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508" name="Freeform 508"/>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509" name="Freeform 509"/>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510" name="Freeform 510"/>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511" name="Freeform 511"/>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512" name="Freeform 512"/>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513" name="Freeform 513"/>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514" name="Freeform 514"/>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515" name="Freeform 515"/>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516" name="Freeform 516"/>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517" name="Freeform 517"/>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18" name="Freeform 518"/>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19" name="Freeform 519"/>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20" name="Freeform 520"/>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21" name="Freeform 521"/>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522" name="Freeform 522"/>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23" name="Freeform 523"/>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24" name="Freeform 524"/>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25" name="Freeform 525"/>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26" name="Freeform 526"/>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27" name="Freeform 527"/>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528" name="Freeform 528"/>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29" name="Freeform 529"/>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30" name="Freeform 530"/>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31" name="Freeform 531"/>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32" name="Freeform 532"/>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33" name="Freeform 533"/>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534" name="Freeform 534"/>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35" name="Freeform 535"/>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36" name="Freeform 536"/>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37" name="Freeform 537"/>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38" name="Freeform 538"/>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39" name="Freeform 539"/>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540" name="Freeform 540"/>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541" name="Freeform 541"/>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42" name="Freeform 542"/>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43" name="Freeform 543"/>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44" name="Freeform 544"/>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45" name="Freeform 545"/>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546" name="Freeform 546"/>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547" name="Freeform 547"/>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48" name="Freeform 548"/>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49" name="Freeform 549"/>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50" name="Freeform 550"/>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51" name="Freeform 551"/>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552" name="Freeform 552"/>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grpSp>
        <p:nvGrpSpPr>
          <p:cNvPr id="553" name="Group 553"/>
          <p:cNvGrpSpPr>
            <a:grpSpLocks noChangeAspect="1"/>
          </p:cNvGrpSpPr>
          <p:nvPr/>
        </p:nvGrpSpPr>
        <p:grpSpPr>
          <a:xfrm>
            <a:off x="5845664" y="6852776"/>
            <a:ext cx="522719" cy="462424"/>
            <a:chOff x="0" y="0"/>
            <a:chExt cx="5712460" cy="4405630"/>
          </a:xfrm>
        </p:grpSpPr>
        <p:sp>
          <p:nvSpPr>
            <p:cNvPr id="554" name="Freeform 554"/>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555" name="Freeform 555"/>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556" name="Freeform 556"/>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557" name="Freeform 557"/>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558" name="Freeform 558"/>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559" name="Freeform 559"/>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560" name="Freeform 560"/>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561" name="Freeform 561"/>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562" name="Freeform 562"/>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563" name="Freeform 563"/>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564" name="Freeform 564"/>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565" name="Freeform 565"/>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566" name="Freeform 566"/>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67" name="Freeform 567"/>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68" name="Freeform 568"/>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69" name="Freeform 569"/>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70" name="Freeform 570"/>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571" name="Freeform 571"/>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72" name="Freeform 572"/>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73" name="Freeform 573"/>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74" name="Freeform 574"/>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75" name="Freeform 575"/>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76" name="Freeform 576"/>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577" name="Freeform 577"/>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78" name="Freeform 578"/>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79" name="Freeform 579"/>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80" name="Freeform 580"/>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81" name="Freeform 581"/>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82" name="Freeform 582"/>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583" name="Freeform 583"/>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84" name="Freeform 584"/>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85" name="Freeform 585"/>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86" name="Freeform 586"/>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87" name="Freeform 587"/>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88" name="Freeform 588"/>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589" name="Freeform 589"/>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590" name="Freeform 590"/>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91" name="Freeform 591"/>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92" name="Freeform 592"/>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93" name="Freeform 593"/>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94" name="Freeform 594"/>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595" name="Freeform 595"/>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596" name="Freeform 596"/>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97" name="Freeform 597"/>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98" name="Freeform 598"/>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99" name="Freeform 599"/>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00" name="Freeform 600"/>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601" name="Freeform 601"/>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grpSp>
        <p:nvGrpSpPr>
          <p:cNvPr id="602" name="Group 602"/>
          <p:cNvGrpSpPr>
            <a:grpSpLocks noChangeAspect="1"/>
          </p:cNvGrpSpPr>
          <p:nvPr/>
        </p:nvGrpSpPr>
        <p:grpSpPr>
          <a:xfrm>
            <a:off x="6360682" y="6852776"/>
            <a:ext cx="522719" cy="462424"/>
            <a:chOff x="0" y="0"/>
            <a:chExt cx="5712460" cy="4405630"/>
          </a:xfrm>
        </p:grpSpPr>
        <p:sp>
          <p:nvSpPr>
            <p:cNvPr id="603" name="Freeform 603"/>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604" name="Freeform 604"/>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605" name="Freeform 605"/>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606" name="Freeform 606"/>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607" name="Freeform 607"/>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608" name="Freeform 608"/>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609" name="Freeform 609"/>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610" name="Freeform 610"/>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611" name="Freeform 611"/>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612" name="Freeform 612"/>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613" name="Freeform 613"/>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614" name="Freeform 614"/>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615" name="Freeform 615"/>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16" name="Freeform 616"/>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17" name="Freeform 617"/>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18" name="Freeform 618"/>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19" name="Freeform 619"/>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620" name="Freeform 620"/>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21" name="Freeform 621"/>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22" name="Freeform 622"/>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23" name="Freeform 623"/>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24" name="Freeform 624"/>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25" name="Freeform 625"/>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626" name="Freeform 626"/>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27" name="Freeform 627"/>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628" name="Freeform 628"/>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629" name="Freeform 629"/>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630" name="Freeform 630"/>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631" name="Freeform 631"/>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632" name="Freeform 632"/>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33" name="Freeform 633"/>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634" name="Freeform 634"/>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635" name="Freeform 635"/>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636" name="Freeform 636"/>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637" name="Freeform 637"/>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638" name="Freeform 638"/>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639" name="Freeform 639"/>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640" name="Freeform 640"/>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641" name="Freeform 641"/>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642" name="Freeform 642"/>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643" name="Freeform 643"/>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644" name="Freeform 644"/>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645" name="Freeform 645"/>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46" name="Freeform 646"/>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47" name="Freeform 647"/>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48" name="Freeform 648"/>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49" name="Freeform 649"/>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650" name="Freeform 650"/>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grpSp>
        <p:nvGrpSpPr>
          <p:cNvPr id="651" name="Group 651"/>
          <p:cNvGrpSpPr>
            <a:grpSpLocks noChangeAspect="1"/>
          </p:cNvGrpSpPr>
          <p:nvPr/>
        </p:nvGrpSpPr>
        <p:grpSpPr>
          <a:xfrm>
            <a:off x="6883401" y="6852776"/>
            <a:ext cx="522719" cy="462424"/>
            <a:chOff x="0" y="0"/>
            <a:chExt cx="5712460" cy="4405630"/>
          </a:xfrm>
        </p:grpSpPr>
        <p:sp>
          <p:nvSpPr>
            <p:cNvPr id="652" name="Freeform 652"/>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653" name="Freeform 653"/>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654" name="Freeform 654"/>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655" name="Freeform 655"/>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656" name="Freeform 656"/>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657" name="Freeform 657"/>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658" name="Freeform 658"/>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659" name="Freeform 659"/>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660" name="Freeform 660"/>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661" name="Freeform 661"/>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662" name="Freeform 662"/>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663" name="Freeform 663"/>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664" name="Freeform 664"/>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65" name="Freeform 665"/>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66" name="Freeform 666"/>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67" name="Freeform 667"/>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68" name="Freeform 668"/>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669" name="Freeform 669"/>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70" name="Freeform 670"/>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71" name="Freeform 671"/>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72" name="Freeform 672"/>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73" name="Freeform 673"/>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74" name="Freeform 674"/>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675" name="Freeform 675"/>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76" name="Freeform 676"/>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677" name="Freeform 677"/>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678" name="Freeform 678"/>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679" name="Freeform 679"/>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680" name="Freeform 680"/>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681" name="Freeform 681"/>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82" name="Freeform 682"/>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683" name="Freeform 683"/>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684" name="Freeform 684"/>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685" name="Freeform 685"/>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686" name="Freeform 686"/>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687" name="Freeform 687"/>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688" name="Freeform 688"/>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689" name="Freeform 689"/>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690" name="Freeform 690"/>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691" name="Freeform 691"/>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692" name="Freeform 692"/>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693" name="Freeform 693"/>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694" name="Freeform 694"/>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95" name="Freeform 695"/>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96" name="Freeform 696"/>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97" name="Freeform 697"/>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98" name="Freeform 698"/>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699" name="Freeform 699"/>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grpSp>
        <p:nvGrpSpPr>
          <p:cNvPr id="700" name="Group 700"/>
          <p:cNvGrpSpPr>
            <a:grpSpLocks noChangeAspect="1"/>
          </p:cNvGrpSpPr>
          <p:nvPr/>
        </p:nvGrpSpPr>
        <p:grpSpPr>
          <a:xfrm>
            <a:off x="7406120" y="6852776"/>
            <a:ext cx="522719" cy="462424"/>
            <a:chOff x="0" y="0"/>
            <a:chExt cx="5712460" cy="4405630"/>
          </a:xfrm>
        </p:grpSpPr>
        <p:sp>
          <p:nvSpPr>
            <p:cNvPr id="701" name="Freeform 701"/>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02" name="Freeform 702"/>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03" name="Freeform 703"/>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04" name="Freeform 704"/>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05" name="Freeform 705"/>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706" name="Freeform 706"/>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07" name="Freeform 707"/>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08" name="Freeform 708"/>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09" name="Freeform 709"/>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10" name="Freeform 710"/>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11" name="Freeform 711"/>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712" name="Freeform 712"/>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13" name="Freeform 713"/>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714" name="Freeform 714"/>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715" name="Freeform 715"/>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716" name="Freeform 716"/>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717" name="Freeform 717"/>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718" name="Freeform 718"/>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719" name="Freeform 719"/>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720" name="Freeform 720"/>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721" name="Freeform 721"/>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722" name="Freeform 722"/>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723" name="Freeform 723"/>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724" name="Freeform 724"/>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725" name="Freeform 725"/>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726" name="Freeform 726"/>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727" name="Freeform 727"/>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728" name="Freeform 728"/>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729" name="Freeform 729"/>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730" name="Freeform 730"/>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731" name="Freeform 731"/>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732" name="Freeform 732"/>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733" name="Freeform 733"/>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734" name="Freeform 734"/>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735" name="Freeform 735"/>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736" name="Freeform 736"/>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737" name="Freeform 737"/>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738" name="Freeform 738"/>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739" name="Freeform 739"/>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740" name="Freeform 740"/>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741" name="Freeform 741"/>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742" name="Freeform 742"/>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743" name="Freeform 743"/>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744" name="Freeform 744"/>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745" name="Freeform 745"/>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746" name="Freeform 746"/>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747" name="Freeform 747"/>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748" name="Freeform 748"/>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grpSp>
        <p:nvGrpSpPr>
          <p:cNvPr id="749" name="Group 749"/>
          <p:cNvGrpSpPr>
            <a:grpSpLocks noChangeAspect="1"/>
          </p:cNvGrpSpPr>
          <p:nvPr/>
        </p:nvGrpSpPr>
        <p:grpSpPr>
          <a:xfrm>
            <a:off x="7928839" y="6852776"/>
            <a:ext cx="522719" cy="462424"/>
            <a:chOff x="0" y="0"/>
            <a:chExt cx="5712460" cy="4405630"/>
          </a:xfrm>
        </p:grpSpPr>
        <p:sp>
          <p:nvSpPr>
            <p:cNvPr id="750" name="Freeform 750"/>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51" name="Freeform 751"/>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52" name="Freeform 752"/>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53" name="Freeform 753"/>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54" name="Freeform 754"/>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755" name="Freeform 755"/>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56" name="Freeform 756"/>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57" name="Freeform 757"/>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58" name="Freeform 758"/>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59" name="Freeform 759"/>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60" name="Freeform 760"/>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761" name="Freeform 761"/>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62" name="Freeform 762"/>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763" name="Freeform 763"/>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764" name="Freeform 764"/>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765" name="Freeform 765"/>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766" name="Freeform 766"/>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767" name="Freeform 767"/>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768" name="Freeform 768"/>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769" name="Freeform 769"/>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770" name="Freeform 770"/>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771" name="Freeform 771"/>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772" name="Freeform 772"/>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773" name="Freeform 773"/>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774" name="Freeform 774"/>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775" name="Freeform 775"/>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776" name="Freeform 776"/>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777" name="Freeform 777"/>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778" name="Freeform 778"/>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779" name="Freeform 779"/>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780" name="Freeform 780"/>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781" name="Freeform 781"/>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782" name="Freeform 782"/>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783" name="Freeform 783"/>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784" name="Freeform 784"/>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785" name="Freeform 785"/>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786" name="Freeform 786"/>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787" name="Freeform 787"/>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788" name="Freeform 788"/>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789" name="Freeform 789"/>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790" name="Freeform 790"/>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791" name="Freeform 791"/>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792" name="Freeform 792"/>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793" name="Freeform 793"/>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794" name="Freeform 794"/>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795" name="Freeform 795"/>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796" name="Freeform 796"/>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797" name="Freeform 797"/>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grpSp>
        <p:nvGrpSpPr>
          <p:cNvPr id="798" name="Group 798"/>
          <p:cNvGrpSpPr>
            <a:grpSpLocks noChangeAspect="1"/>
          </p:cNvGrpSpPr>
          <p:nvPr/>
        </p:nvGrpSpPr>
        <p:grpSpPr>
          <a:xfrm>
            <a:off x="8451557" y="6852776"/>
            <a:ext cx="522719" cy="462424"/>
            <a:chOff x="0" y="0"/>
            <a:chExt cx="5712460" cy="4405630"/>
          </a:xfrm>
        </p:grpSpPr>
        <p:sp>
          <p:nvSpPr>
            <p:cNvPr id="799" name="Freeform 799"/>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00" name="Freeform 800"/>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01" name="Freeform 801"/>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02" name="Freeform 802"/>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03" name="Freeform 803"/>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804" name="Freeform 804"/>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05" name="Freeform 805"/>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06" name="Freeform 806"/>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07" name="Freeform 807"/>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08" name="Freeform 808"/>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09" name="Freeform 809"/>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810" name="Freeform 810"/>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11" name="Freeform 811"/>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12" name="Freeform 812"/>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13" name="Freeform 813"/>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14" name="Freeform 814"/>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15" name="Freeform 815"/>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816" name="Freeform 816"/>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17" name="Freeform 817"/>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18" name="Freeform 818"/>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19" name="Freeform 819"/>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20" name="Freeform 820"/>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21" name="Freeform 821"/>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822" name="Freeform 822"/>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23" name="Freeform 823"/>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824" name="Freeform 824"/>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825" name="Freeform 825"/>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826" name="Freeform 826"/>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827" name="Freeform 827"/>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828" name="Freeform 828"/>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29" name="Freeform 829"/>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830" name="Freeform 830"/>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831" name="Freeform 831"/>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832" name="Freeform 832"/>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833" name="Freeform 833"/>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834" name="Freeform 834"/>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835" name="Freeform 835"/>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836" name="Freeform 836"/>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837" name="Freeform 837"/>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838" name="Freeform 838"/>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839" name="Freeform 839"/>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840" name="Freeform 840"/>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841" name="Freeform 841"/>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42" name="Freeform 842"/>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43" name="Freeform 843"/>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44" name="Freeform 844"/>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45" name="Freeform 845"/>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846" name="Freeform 846"/>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grpSp>
        <p:nvGrpSpPr>
          <p:cNvPr id="847" name="Group 847"/>
          <p:cNvGrpSpPr>
            <a:grpSpLocks noChangeAspect="1"/>
          </p:cNvGrpSpPr>
          <p:nvPr/>
        </p:nvGrpSpPr>
        <p:grpSpPr>
          <a:xfrm>
            <a:off x="9022080" y="6852776"/>
            <a:ext cx="522719" cy="462424"/>
            <a:chOff x="0" y="0"/>
            <a:chExt cx="5712460" cy="4405630"/>
          </a:xfrm>
        </p:grpSpPr>
        <p:sp>
          <p:nvSpPr>
            <p:cNvPr id="848" name="Freeform 848"/>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49" name="Freeform 849"/>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50" name="Freeform 850"/>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51" name="Freeform 851"/>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52" name="Freeform 852"/>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853" name="Freeform 853"/>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54" name="Freeform 854"/>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55" name="Freeform 855"/>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56" name="Freeform 856"/>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57" name="Freeform 857"/>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58" name="Freeform 858"/>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859" name="Freeform 859"/>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60" name="Freeform 860"/>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61" name="Freeform 861"/>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62" name="Freeform 862"/>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63" name="Freeform 863"/>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64" name="Freeform 864"/>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865" name="Freeform 865"/>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66" name="Freeform 866"/>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67" name="Freeform 867"/>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68" name="Freeform 868"/>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69" name="Freeform 869"/>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70" name="Freeform 870"/>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871" name="Freeform 871"/>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72" name="Freeform 872"/>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873" name="Freeform 873"/>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874" name="Freeform 874"/>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875" name="Freeform 875"/>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876" name="Freeform 876"/>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877" name="Freeform 877"/>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78" name="Freeform 878"/>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879" name="Freeform 879"/>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880" name="Freeform 880"/>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881" name="Freeform 881"/>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882" name="Freeform 882"/>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883" name="Freeform 883"/>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884" name="Freeform 884"/>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885" name="Freeform 885"/>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886" name="Freeform 886"/>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887" name="Freeform 887"/>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888" name="Freeform 888"/>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889" name="Freeform 889"/>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890" name="Freeform 890"/>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91" name="Freeform 891"/>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92" name="Freeform 892"/>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93" name="Freeform 893"/>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894" name="Freeform 894"/>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895" name="Freeform 895"/>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grpSp>
        <p:nvGrpSpPr>
          <p:cNvPr id="896" name="Group 896"/>
          <p:cNvGrpSpPr>
            <a:grpSpLocks noChangeAspect="1"/>
          </p:cNvGrpSpPr>
          <p:nvPr/>
        </p:nvGrpSpPr>
        <p:grpSpPr>
          <a:xfrm>
            <a:off x="9544799" y="6852776"/>
            <a:ext cx="522719" cy="462424"/>
            <a:chOff x="0" y="0"/>
            <a:chExt cx="5712460" cy="4405630"/>
          </a:xfrm>
        </p:grpSpPr>
        <p:sp>
          <p:nvSpPr>
            <p:cNvPr id="897" name="Freeform 897"/>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98" name="Freeform 898"/>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99" name="Freeform 899"/>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900" name="Freeform 900"/>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901" name="Freeform 901"/>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902" name="Freeform 902"/>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903" name="Freeform 903"/>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904" name="Freeform 904"/>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905" name="Freeform 905"/>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906" name="Freeform 906"/>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907" name="Freeform 907"/>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908" name="Freeform 908"/>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909" name="Freeform 909"/>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910" name="Freeform 910"/>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911" name="Freeform 911"/>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912" name="Freeform 912"/>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913" name="Freeform 913"/>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914" name="Freeform 914"/>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915" name="Freeform 915"/>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916" name="Freeform 916"/>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917" name="Freeform 917"/>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918" name="Freeform 918"/>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919" name="Freeform 919"/>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920" name="Freeform 920"/>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921" name="Freeform 921"/>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922" name="Freeform 922"/>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923" name="Freeform 923"/>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924" name="Freeform 924"/>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925" name="Freeform 925"/>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926" name="Freeform 926"/>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927" name="Freeform 927"/>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928" name="Freeform 928"/>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929" name="Freeform 929"/>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930" name="Freeform 930"/>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931" name="Freeform 931"/>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932" name="Freeform 932"/>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933" name="Freeform 933"/>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934" name="Freeform 934"/>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935" name="Freeform 935"/>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936" name="Freeform 936"/>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937" name="Freeform 937"/>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938" name="Freeform 938"/>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939" name="Freeform 939"/>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940" name="Freeform 940"/>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941" name="Freeform 941"/>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942" name="Freeform 942"/>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943" name="Freeform 943"/>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944" name="Freeform 944"/>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sp>
        <p:nvSpPr>
          <p:cNvPr id="945" name="TextBox 945"/>
          <p:cNvSpPr txBox="1"/>
          <p:nvPr/>
        </p:nvSpPr>
        <p:spPr>
          <a:xfrm>
            <a:off x="6255455" y="5057758"/>
            <a:ext cx="1751192" cy="317880"/>
          </a:xfrm>
          <a:prstGeom prst="rect">
            <a:avLst/>
          </a:prstGeom>
        </p:spPr>
        <p:txBody>
          <a:bodyPr lIns="0" tIns="0" rIns="0" bIns="0" rtlCol="0" anchor="t">
            <a:spAutoFit/>
          </a:bodyPr>
          <a:lstStyle/>
          <a:p>
            <a:pPr>
              <a:lnSpc>
                <a:spcPts val="2352"/>
              </a:lnSpc>
            </a:pPr>
            <a:r>
              <a:rPr lang="en-US" sz="2400">
                <a:solidFill>
                  <a:srgbClr val="050524"/>
                </a:solidFill>
                <a:latin typeface="Buffalo"/>
              </a:rPr>
              <a:t>@ampaelcantizal</a:t>
            </a: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245" b="8245"/>
          <a:stretch>
            <a:fillRect/>
          </a:stretch>
        </p:blipFill>
        <p:spPr>
          <a:xfrm>
            <a:off x="944813" y="3259810"/>
            <a:ext cx="8290560" cy="3730752"/>
          </a:xfrm>
          <a:prstGeom prst="rect">
            <a:avLst/>
          </a:prstGeom>
        </p:spPr>
      </p:pic>
      <p:sp>
        <p:nvSpPr>
          <p:cNvPr id="3" name="TextBox 3"/>
          <p:cNvSpPr txBox="1"/>
          <p:nvPr/>
        </p:nvSpPr>
        <p:spPr>
          <a:xfrm>
            <a:off x="579325" y="828583"/>
            <a:ext cx="9021536" cy="2299335"/>
          </a:xfrm>
          <a:prstGeom prst="rect">
            <a:avLst/>
          </a:prstGeom>
        </p:spPr>
        <p:txBody>
          <a:bodyPr lIns="0" tIns="0" rIns="0" bIns="0" rtlCol="0" anchor="t">
            <a:spAutoFit/>
          </a:bodyPr>
          <a:lstStyle/>
          <a:p>
            <a:pPr>
              <a:lnSpc>
                <a:spcPts val="8820"/>
              </a:lnSpc>
            </a:pPr>
            <a:r>
              <a:rPr lang="en-US" sz="9000">
                <a:solidFill>
                  <a:srgbClr val="050524"/>
                </a:solidFill>
                <a:latin typeface="Buffalo"/>
              </a:rPr>
              <a:t>Tenemos las mejores  Extraescolares para tus hijos</a:t>
            </a:r>
          </a:p>
        </p:txBody>
      </p:sp>
      <p:pic>
        <p:nvPicPr>
          <p:cNvPr id="4" name="Picture 4"/>
          <p:cNvPicPr>
            <a:picLocks noChangeAspect="1"/>
          </p:cNvPicPr>
          <p:nvPr/>
        </p:nvPicPr>
        <p:blipFill>
          <a:blip r:embed="rId3"/>
          <a:srcRect/>
          <a:stretch>
            <a:fillRect/>
          </a:stretch>
        </p:blipFill>
        <p:spPr>
          <a:xfrm>
            <a:off x="8217575" y="1727200"/>
            <a:ext cx="799616" cy="141947"/>
          </a:xfrm>
          <a:prstGeom prst="rect">
            <a:avLst/>
          </a:prstGeom>
        </p:spPr>
      </p:pic>
      <p:pic>
        <p:nvPicPr>
          <p:cNvPr id="5" name="Picture 5"/>
          <p:cNvPicPr>
            <a:picLocks noChangeAspect="1"/>
          </p:cNvPicPr>
          <p:nvPr/>
        </p:nvPicPr>
        <p:blipFill>
          <a:blip r:embed="rId4"/>
          <a:srcRect/>
          <a:stretch>
            <a:fillRect/>
          </a:stretch>
        </p:blipFill>
        <p:spPr>
          <a:xfrm>
            <a:off x="8189943" y="647608"/>
            <a:ext cx="832137" cy="9412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15998"/>
            <a:ext cx="9753600" cy="5799202"/>
            <a:chOff x="0" y="0"/>
            <a:chExt cx="13004800" cy="7732269"/>
          </a:xfrm>
        </p:grpSpPr>
        <p:sp>
          <p:nvSpPr>
            <p:cNvPr id="3" name="AutoShape 3"/>
            <p:cNvSpPr/>
            <p:nvPr/>
          </p:nvSpPr>
          <p:spPr>
            <a:xfrm>
              <a:off x="0" y="0"/>
              <a:ext cx="13004800" cy="7732269"/>
            </a:xfrm>
            <a:prstGeom prst="rect">
              <a:avLst/>
            </a:prstGeom>
            <a:solidFill>
              <a:srgbClr val="F4BC33"/>
            </a:solidFill>
          </p:spPr>
        </p:sp>
      </p:grpSp>
      <p:sp>
        <p:nvSpPr>
          <p:cNvPr id="4" name="TextBox 4"/>
          <p:cNvSpPr txBox="1"/>
          <p:nvPr/>
        </p:nvSpPr>
        <p:spPr>
          <a:xfrm>
            <a:off x="1570182" y="668394"/>
            <a:ext cx="7534589" cy="306419"/>
          </a:xfrm>
          <a:prstGeom prst="rect">
            <a:avLst/>
          </a:prstGeom>
        </p:spPr>
        <p:txBody>
          <a:bodyPr lIns="0" tIns="0" rIns="0" bIns="0" rtlCol="0" anchor="t">
            <a:spAutoFit/>
          </a:bodyPr>
          <a:lstStyle/>
          <a:p>
            <a:pPr>
              <a:lnSpc>
                <a:spcPts val="2535"/>
              </a:lnSpc>
            </a:pPr>
            <a:r>
              <a:rPr lang="en-US" sz="1811" spc="181">
                <a:solidFill>
                  <a:srgbClr val="050524"/>
                </a:solidFill>
                <a:latin typeface="Alfa Slab One Bold"/>
              </a:rPr>
              <a:t>AMPA CEIPSO EL CANTIZAL</a:t>
            </a:r>
          </a:p>
        </p:txBody>
      </p:sp>
      <p:grpSp>
        <p:nvGrpSpPr>
          <p:cNvPr id="5" name="Group 5"/>
          <p:cNvGrpSpPr>
            <a:grpSpLocks noChangeAspect="1"/>
          </p:cNvGrpSpPr>
          <p:nvPr/>
        </p:nvGrpSpPr>
        <p:grpSpPr>
          <a:xfrm>
            <a:off x="609600" y="517236"/>
            <a:ext cx="722683" cy="639322"/>
            <a:chOff x="0" y="0"/>
            <a:chExt cx="5712460" cy="4405630"/>
          </a:xfrm>
        </p:grpSpPr>
        <p:sp>
          <p:nvSpPr>
            <p:cNvPr id="6" name="Freeform 6"/>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 name="Freeform 7"/>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 name="Freeform 8"/>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9" name="Freeform 9"/>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0" name="Freeform 10"/>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1" name="Freeform 11"/>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2" name="Freeform 12"/>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3" name="Freeform 13"/>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4" name="Freeform 14"/>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5" name="Freeform 15"/>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6" name="Freeform 16"/>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7" name="Freeform 17"/>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8" name="Freeform 18"/>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9" name="Freeform 19"/>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0" name="Freeform 20"/>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1" name="Freeform 21"/>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2" name="Freeform 22"/>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3" name="Freeform 23"/>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4" name="Freeform 24"/>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5" name="Freeform 25"/>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6" name="Freeform 26"/>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7" name="Freeform 27"/>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8" name="Freeform 28"/>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9" name="Freeform 29"/>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0" name="Freeform 30"/>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1" name="Freeform 31"/>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2" name="Freeform 32"/>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3" name="Freeform 33"/>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4" name="Freeform 34"/>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5" name="Freeform 35"/>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6" name="Freeform 36"/>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7" name="Freeform 37"/>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8" name="Freeform 38"/>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9" name="Freeform 39"/>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0" name="Freeform 40"/>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41" name="Freeform 41"/>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42" name="Freeform 42"/>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3" name="Freeform 43"/>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4" name="Freeform 44"/>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5" name="Freeform 45"/>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6" name="Freeform 46"/>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47" name="Freeform 47"/>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48" name="Freeform 48"/>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9" name="Freeform 49"/>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0" name="Freeform 50"/>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1" name="Freeform 51"/>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2" name="Freeform 52"/>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53" name="Freeform 53"/>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pic>
        <p:nvPicPr>
          <p:cNvPr id="54" name="Picture 54"/>
          <p:cNvPicPr>
            <a:picLocks noChangeAspect="1"/>
          </p:cNvPicPr>
          <p:nvPr/>
        </p:nvPicPr>
        <p:blipFill>
          <a:blip r:embed="rId2"/>
          <a:srcRect/>
          <a:stretch>
            <a:fillRect/>
          </a:stretch>
        </p:blipFill>
        <p:spPr>
          <a:xfrm>
            <a:off x="8217575" y="308712"/>
            <a:ext cx="832137" cy="941270"/>
          </a:xfrm>
          <a:prstGeom prst="rect">
            <a:avLst/>
          </a:prstGeom>
        </p:spPr>
      </p:pic>
      <p:grpSp>
        <p:nvGrpSpPr>
          <p:cNvPr id="55" name="Group 55"/>
          <p:cNvGrpSpPr/>
          <p:nvPr/>
        </p:nvGrpSpPr>
        <p:grpSpPr>
          <a:xfrm>
            <a:off x="418607" y="1701933"/>
            <a:ext cx="8603473" cy="1111685"/>
            <a:chOff x="0" y="0"/>
            <a:chExt cx="11471298" cy="1482247"/>
          </a:xfrm>
        </p:grpSpPr>
        <p:grpSp>
          <p:nvGrpSpPr>
            <p:cNvPr id="56" name="Group 56"/>
            <p:cNvGrpSpPr>
              <a:grpSpLocks noChangeAspect="1"/>
            </p:cNvGrpSpPr>
            <p:nvPr/>
          </p:nvGrpSpPr>
          <p:grpSpPr>
            <a:xfrm>
              <a:off x="0" y="0"/>
              <a:ext cx="1482253" cy="1482247"/>
              <a:chOff x="0" y="0"/>
              <a:chExt cx="6350000" cy="6349975"/>
            </a:xfrm>
          </p:grpSpPr>
          <p:sp>
            <p:nvSpPr>
              <p:cNvPr id="57" name="Freeform 5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8200" r="-58465"/>
                </a:stretch>
              </a:blipFill>
            </p:spPr>
          </p:sp>
        </p:grpSp>
        <p:grpSp>
          <p:nvGrpSpPr>
            <p:cNvPr id="58" name="Group 58"/>
            <p:cNvGrpSpPr>
              <a:grpSpLocks noChangeAspect="1"/>
            </p:cNvGrpSpPr>
            <p:nvPr/>
          </p:nvGrpSpPr>
          <p:grpSpPr>
            <a:xfrm>
              <a:off x="1638593" y="0"/>
              <a:ext cx="1482253" cy="1482247"/>
              <a:chOff x="0" y="0"/>
              <a:chExt cx="6350000" cy="6349975"/>
            </a:xfrm>
          </p:grpSpPr>
          <p:sp>
            <p:nvSpPr>
              <p:cNvPr id="59" name="Freeform 5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r="-53987" b="-15491"/>
                </a:stretch>
              </a:blipFill>
            </p:spPr>
          </p:sp>
        </p:grpSp>
        <p:grpSp>
          <p:nvGrpSpPr>
            <p:cNvPr id="60" name="Group 60"/>
            <p:cNvGrpSpPr>
              <a:grpSpLocks noChangeAspect="1"/>
            </p:cNvGrpSpPr>
            <p:nvPr/>
          </p:nvGrpSpPr>
          <p:grpSpPr>
            <a:xfrm>
              <a:off x="6703978" y="0"/>
              <a:ext cx="1482253" cy="1482247"/>
              <a:chOff x="0" y="0"/>
              <a:chExt cx="6350000" cy="6349975"/>
            </a:xfrm>
          </p:grpSpPr>
          <p:sp>
            <p:nvSpPr>
              <p:cNvPr id="61" name="Freeform 6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2992" r="-22992"/>
                </a:stretch>
              </a:blipFill>
            </p:spPr>
          </p:sp>
        </p:grpSp>
        <p:grpSp>
          <p:nvGrpSpPr>
            <p:cNvPr id="62" name="Group 62"/>
            <p:cNvGrpSpPr>
              <a:grpSpLocks noChangeAspect="1"/>
            </p:cNvGrpSpPr>
            <p:nvPr/>
          </p:nvGrpSpPr>
          <p:grpSpPr>
            <a:xfrm>
              <a:off x="4995333" y="0"/>
              <a:ext cx="1482253" cy="1482247"/>
              <a:chOff x="0" y="0"/>
              <a:chExt cx="6350000" cy="6349975"/>
            </a:xfrm>
          </p:grpSpPr>
          <p:sp>
            <p:nvSpPr>
              <p:cNvPr id="63" name="Freeform 6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25046" r="-25046"/>
                </a:stretch>
              </a:blipFill>
            </p:spPr>
          </p:sp>
        </p:grpSp>
        <p:grpSp>
          <p:nvGrpSpPr>
            <p:cNvPr id="64" name="Group 64"/>
            <p:cNvGrpSpPr>
              <a:grpSpLocks noChangeAspect="1"/>
            </p:cNvGrpSpPr>
            <p:nvPr/>
          </p:nvGrpSpPr>
          <p:grpSpPr>
            <a:xfrm>
              <a:off x="3335867" y="0"/>
              <a:ext cx="1482253" cy="1482247"/>
              <a:chOff x="0" y="0"/>
              <a:chExt cx="6350000" cy="6349975"/>
            </a:xfrm>
          </p:grpSpPr>
          <p:sp>
            <p:nvSpPr>
              <p:cNvPr id="65" name="Freeform 6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t="-761" b="-761"/>
                </a:stretch>
              </a:blipFill>
            </p:spPr>
          </p:sp>
        </p:grpSp>
        <p:grpSp>
          <p:nvGrpSpPr>
            <p:cNvPr id="66" name="Group 66"/>
            <p:cNvGrpSpPr>
              <a:grpSpLocks noChangeAspect="1"/>
            </p:cNvGrpSpPr>
            <p:nvPr/>
          </p:nvGrpSpPr>
          <p:grpSpPr>
            <a:xfrm>
              <a:off x="8329578" y="0"/>
              <a:ext cx="1482253" cy="1482247"/>
              <a:chOff x="0" y="0"/>
              <a:chExt cx="6350000" cy="6349975"/>
            </a:xfrm>
          </p:grpSpPr>
          <p:sp>
            <p:nvSpPr>
              <p:cNvPr id="67" name="Freeform 6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13694" r="-13694"/>
                </a:stretch>
              </a:blipFill>
            </p:spPr>
          </p:sp>
        </p:grpSp>
        <p:grpSp>
          <p:nvGrpSpPr>
            <p:cNvPr id="68" name="Group 68"/>
            <p:cNvGrpSpPr>
              <a:grpSpLocks noChangeAspect="1"/>
            </p:cNvGrpSpPr>
            <p:nvPr/>
          </p:nvGrpSpPr>
          <p:grpSpPr>
            <a:xfrm>
              <a:off x="9989044" y="0"/>
              <a:ext cx="1482253" cy="1482247"/>
              <a:chOff x="0" y="0"/>
              <a:chExt cx="6350000" cy="6349975"/>
            </a:xfrm>
          </p:grpSpPr>
          <p:sp>
            <p:nvSpPr>
              <p:cNvPr id="69" name="Freeform 6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29694" r="-29694"/>
                </a:stretch>
              </a:blipFill>
            </p:spPr>
          </p:sp>
        </p:grpSp>
      </p:grpSp>
      <p:grpSp>
        <p:nvGrpSpPr>
          <p:cNvPr id="70" name="Group 70"/>
          <p:cNvGrpSpPr/>
          <p:nvPr/>
        </p:nvGrpSpPr>
        <p:grpSpPr>
          <a:xfrm>
            <a:off x="418607" y="3303914"/>
            <a:ext cx="8603473" cy="1111685"/>
            <a:chOff x="0" y="0"/>
            <a:chExt cx="11471298" cy="1482247"/>
          </a:xfrm>
        </p:grpSpPr>
        <p:grpSp>
          <p:nvGrpSpPr>
            <p:cNvPr id="71" name="Group 71"/>
            <p:cNvGrpSpPr>
              <a:grpSpLocks noChangeAspect="1"/>
            </p:cNvGrpSpPr>
            <p:nvPr/>
          </p:nvGrpSpPr>
          <p:grpSpPr>
            <a:xfrm>
              <a:off x="0" y="0"/>
              <a:ext cx="1482253" cy="1482247"/>
              <a:chOff x="0" y="0"/>
              <a:chExt cx="6350000" cy="6349975"/>
            </a:xfrm>
          </p:grpSpPr>
          <p:sp>
            <p:nvSpPr>
              <p:cNvPr id="72" name="Freeform 7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21374" r="-21374"/>
                </a:stretch>
              </a:blipFill>
            </p:spPr>
          </p:sp>
        </p:grpSp>
        <p:grpSp>
          <p:nvGrpSpPr>
            <p:cNvPr id="73" name="Group 73"/>
            <p:cNvGrpSpPr>
              <a:grpSpLocks noChangeAspect="1"/>
            </p:cNvGrpSpPr>
            <p:nvPr/>
          </p:nvGrpSpPr>
          <p:grpSpPr>
            <a:xfrm>
              <a:off x="1638593" y="0"/>
              <a:ext cx="1482253" cy="1482247"/>
              <a:chOff x="0" y="0"/>
              <a:chExt cx="6350000" cy="6349975"/>
            </a:xfrm>
          </p:grpSpPr>
          <p:sp>
            <p:nvSpPr>
              <p:cNvPr id="74" name="Freeform 7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1"/>
                <a:stretch>
                  <a:fillRect l="-16666" r="-16666"/>
                </a:stretch>
              </a:blipFill>
            </p:spPr>
          </p:sp>
        </p:grpSp>
        <p:grpSp>
          <p:nvGrpSpPr>
            <p:cNvPr id="75" name="Group 75"/>
            <p:cNvGrpSpPr>
              <a:grpSpLocks noChangeAspect="1"/>
            </p:cNvGrpSpPr>
            <p:nvPr/>
          </p:nvGrpSpPr>
          <p:grpSpPr>
            <a:xfrm>
              <a:off x="6703978" y="0"/>
              <a:ext cx="1482253" cy="1482247"/>
              <a:chOff x="0" y="0"/>
              <a:chExt cx="6350000" cy="6349975"/>
            </a:xfrm>
          </p:grpSpPr>
          <p:sp>
            <p:nvSpPr>
              <p:cNvPr id="76" name="Freeform 7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2"/>
                <a:stretch>
                  <a:fillRect l="-21321" r="-21321"/>
                </a:stretch>
              </a:blipFill>
            </p:spPr>
          </p:sp>
        </p:grpSp>
        <p:grpSp>
          <p:nvGrpSpPr>
            <p:cNvPr id="77" name="Group 77"/>
            <p:cNvGrpSpPr>
              <a:grpSpLocks noChangeAspect="1"/>
            </p:cNvGrpSpPr>
            <p:nvPr/>
          </p:nvGrpSpPr>
          <p:grpSpPr>
            <a:xfrm>
              <a:off x="4995333" y="0"/>
              <a:ext cx="1482253" cy="1482247"/>
              <a:chOff x="0" y="0"/>
              <a:chExt cx="6350000" cy="6349975"/>
            </a:xfrm>
          </p:grpSpPr>
          <p:sp>
            <p:nvSpPr>
              <p:cNvPr id="78" name="Freeform 7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l="-24999" r="-24999"/>
                </a:stretch>
              </a:blipFill>
            </p:spPr>
          </p:sp>
        </p:grpSp>
        <p:grpSp>
          <p:nvGrpSpPr>
            <p:cNvPr id="79" name="Group 79"/>
            <p:cNvGrpSpPr>
              <a:grpSpLocks noChangeAspect="1"/>
            </p:cNvGrpSpPr>
            <p:nvPr/>
          </p:nvGrpSpPr>
          <p:grpSpPr>
            <a:xfrm>
              <a:off x="3335867" y="0"/>
              <a:ext cx="1482253" cy="1482247"/>
              <a:chOff x="0" y="0"/>
              <a:chExt cx="6350000" cy="6349975"/>
            </a:xfrm>
          </p:grpSpPr>
          <p:sp>
            <p:nvSpPr>
              <p:cNvPr id="80" name="Freeform 8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4"/>
                <a:stretch>
                  <a:fillRect l="-25046" r="-25046"/>
                </a:stretch>
              </a:blipFill>
            </p:spPr>
          </p:sp>
        </p:grpSp>
        <p:grpSp>
          <p:nvGrpSpPr>
            <p:cNvPr id="81" name="Group 81"/>
            <p:cNvGrpSpPr>
              <a:grpSpLocks noChangeAspect="1"/>
            </p:cNvGrpSpPr>
            <p:nvPr/>
          </p:nvGrpSpPr>
          <p:grpSpPr>
            <a:xfrm>
              <a:off x="8329578" y="0"/>
              <a:ext cx="1482253" cy="1482247"/>
              <a:chOff x="0" y="0"/>
              <a:chExt cx="6350000" cy="6349975"/>
            </a:xfrm>
          </p:grpSpPr>
          <p:sp>
            <p:nvSpPr>
              <p:cNvPr id="82" name="Freeform 8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5"/>
                <a:stretch>
                  <a:fillRect l="-58695" r="-58695"/>
                </a:stretch>
              </a:blipFill>
            </p:spPr>
          </p:sp>
        </p:grpSp>
        <p:grpSp>
          <p:nvGrpSpPr>
            <p:cNvPr id="83" name="Group 83"/>
            <p:cNvGrpSpPr>
              <a:grpSpLocks noChangeAspect="1"/>
            </p:cNvGrpSpPr>
            <p:nvPr/>
          </p:nvGrpSpPr>
          <p:grpSpPr>
            <a:xfrm>
              <a:off x="9989044" y="0"/>
              <a:ext cx="1482253" cy="1482247"/>
              <a:chOff x="0" y="0"/>
              <a:chExt cx="6350000" cy="6349975"/>
            </a:xfrm>
          </p:grpSpPr>
          <p:sp>
            <p:nvSpPr>
              <p:cNvPr id="84" name="Freeform 8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6"/>
                <a:stretch>
                  <a:fillRect l="-25187" r="-25187"/>
                </a:stretch>
              </a:blipFill>
            </p:spPr>
          </p:sp>
        </p:grpSp>
      </p:grpSp>
      <p:grpSp>
        <p:nvGrpSpPr>
          <p:cNvPr id="85" name="Group 85"/>
          <p:cNvGrpSpPr/>
          <p:nvPr/>
        </p:nvGrpSpPr>
        <p:grpSpPr>
          <a:xfrm>
            <a:off x="446239" y="4878714"/>
            <a:ext cx="8603473" cy="1111685"/>
            <a:chOff x="0" y="0"/>
            <a:chExt cx="11471298" cy="1482247"/>
          </a:xfrm>
        </p:grpSpPr>
        <p:grpSp>
          <p:nvGrpSpPr>
            <p:cNvPr id="86" name="Group 86"/>
            <p:cNvGrpSpPr>
              <a:grpSpLocks noChangeAspect="1"/>
            </p:cNvGrpSpPr>
            <p:nvPr/>
          </p:nvGrpSpPr>
          <p:grpSpPr>
            <a:xfrm>
              <a:off x="0" y="0"/>
              <a:ext cx="1482253" cy="1482247"/>
              <a:chOff x="0" y="0"/>
              <a:chExt cx="6350000" cy="6349975"/>
            </a:xfrm>
          </p:grpSpPr>
          <p:sp>
            <p:nvSpPr>
              <p:cNvPr id="87" name="Freeform 8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7"/>
                <a:stretch>
                  <a:fillRect l="-62359" r="-62359"/>
                </a:stretch>
              </a:blipFill>
            </p:spPr>
          </p:sp>
        </p:grpSp>
        <p:grpSp>
          <p:nvGrpSpPr>
            <p:cNvPr id="88" name="Group 88"/>
            <p:cNvGrpSpPr>
              <a:grpSpLocks noChangeAspect="1"/>
            </p:cNvGrpSpPr>
            <p:nvPr/>
          </p:nvGrpSpPr>
          <p:grpSpPr>
            <a:xfrm>
              <a:off x="1638593" y="0"/>
              <a:ext cx="1482253" cy="1482247"/>
              <a:chOff x="0" y="0"/>
              <a:chExt cx="6350000" cy="6349975"/>
            </a:xfrm>
          </p:grpSpPr>
          <p:sp>
            <p:nvSpPr>
              <p:cNvPr id="89" name="Freeform 8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8"/>
                <a:stretch>
                  <a:fillRect l="-80179"/>
                </a:stretch>
              </a:blipFill>
            </p:spPr>
          </p:sp>
        </p:grpSp>
        <p:grpSp>
          <p:nvGrpSpPr>
            <p:cNvPr id="90" name="Group 90"/>
            <p:cNvGrpSpPr>
              <a:grpSpLocks noChangeAspect="1"/>
            </p:cNvGrpSpPr>
            <p:nvPr/>
          </p:nvGrpSpPr>
          <p:grpSpPr>
            <a:xfrm>
              <a:off x="6703978" y="0"/>
              <a:ext cx="1482253" cy="1482247"/>
              <a:chOff x="0" y="0"/>
              <a:chExt cx="6350000" cy="6349975"/>
            </a:xfrm>
          </p:grpSpPr>
          <p:sp>
            <p:nvSpPr>
              <p:cNvPr id="91" name="Freeform 9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9"/>
                <a:stretch>
                  <a:fillRect l="-9811" r="-23520"/>
                </a:stretch>
              </a:blipFill>
            </p:spPr>
          </p:sp>
        </p:grpSp>
        <p:grpSp>
          <p:nvGrpSpPr>
            <p:cNvPr id="92" name="Group 92"/>
            <p:cNvGrpSpPr>
              <a:grpSpLocks noChangeAspect="1"/>
            </p:cNvGrpSpPr>
            <p:nvPr/>
          </p:nvGrpSpPr>
          <p:grpSpPr>
            <a:xfrm>
              <a:off x="4995333" y="0"/>
              <a:ext cx="1482253" cy="1482247"/>
              <a:chOff x="0" y="0"/>
              <a:chExt cx="6350000" cy="6349975"/>
            </a:xfrm>
          </p:grpSpPr>
          <p:sp>
            <p:nvSpPr>
              <p:cNvPr id="93" name="Freeform 9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0"/>
                <a:stretch>
                  <a:fillRect l="-27777" r="-27777"/>
                </a:stretch>
              </a:blipFill>
            </p:spPr>
          </p:sp>
        </p:grpSp>
        <p:grpSp>
          <p:nvGrpSpPr>
            <p:cNvPr id="94" name="Group 94"/>
            <p:cNvGrpSpPr>
              <a:grpSpLocks noChangeAspect="1"/>
            </p:cNvGrpSpPr>
            <p:nvPr/>
          </p:nvGrpSpPr>
          <p:grpSpPr>
            <a:xfrm>
              <a:off x="3335867" y="0"/>
              <a:ext cx="1482253" cy="1482247"/>
              <a:chOff x="0" y="0"/>
              <a:chExt cx="6350000" cy="6349975"/>
            </a:xfrm>
          </p:grpSpPr>
          <p:sp>
            <p:nvSpPr>
              <p:cNvPr id="95" name="Freeform 9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1"/>
                <a:stretch>
                  <a:fillRect l="-23045" r="-59602"/>
                </a:stretch>
              </a:blipFill>
            </p:spPr>
          </p:sp>
        </p:grpSp>
        <p:grpSp>
          <p:nvGrpSpPr>
            <p:cNvPr id="96" name="Group 96"/>
            <p:cNvGrpSpPr>
              <a:grpSpLocks noChangeAspect="1"/>
            </p:cNvGrpSpPr>
            <p:nvPr/>
          </p:nvGrpSpPr>
          <p:grpSpPr>
            <a:xfrm>
              <a:off x="8329578" y="0"/>
              <a:ext cx="1482253" cy="1482247"/>
              <a:chOff x="0" y="0"/>
              <a:chExt cx="6350000" cy="6349975"/>
            </a:xfrm>
          </p:grpSpPr>
          <p:sp>
            <p:nvSpPr>
              <p:cNvPr id="97" name="Freeform 9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2"/>
                <a:stretch>
                  <a:fillRect l="-24999" r="-24999"/>
                </a:stretch>
              </a:blipFill>
            </p:spPr>
          </p:sp>
        </p:grpSp>
        <p:grpSp>
          <p:nvGrpSpPr>
            <p:cNvPr id="98" name="Group 98"/>
            <p:cNvGrpSpPr>
              <a:grpSpLocks noChangeAspect="1"/>
            </p:cNvGrpSpPr>
            <p:nvPr/>
          </p:nvGrpSpPr>
          <p:grpSpPr>
            <a:xfrm>
              <a:off x="9989044" y="0"/>
              <a:ext cx="1482253" cy="1482247"/>
              <a:chOff x="0" y="0"/>
              <a:chExt cx="6350000" cy="6349975"/>
            </a:xfrm>
          </p:grpSpPr>
          <p:sp>
            <p:nvSpPr>
              <p:cNvPr id="99" name="Freeform 9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3"/>
                <a:stretch>
                  <a:fillRect l="-24906" r="-24906"/>
                </a:stretch>
              </a:blipFill>
            </p:spPr>
          </p:sp>
        </p:grpSp>
      </p:grpSp>
      <p:grpSp>
        <p:nvGrpSpPr>
          <p:cNvPr id="100" name="Group 100"/>
          <p:cNvGrpSpPr/>
          <p:nvPr/>
        </p:nvGrpSpPr>
        <p:grpSpPr>
          <a:xfrm>
            <a:off x="200936" y="2956569"/>
            <a:ext cx="8997320" cy="253658"/>
            <a:chOff x="0" y="0"/>
            <a:chExt cx="11996427" cy="338210"/>
          </a:xfrm>
        </p:grpSpPr>
        <p:sp>
          <p:nvSpPr>
            <p:cNvPr id="101" name="TextBox 101"/>
            <p:cNvSpPr txBox="1"/>
            <p:nvPr/>
          </p:nvSpPr>
          <p:spPr>
            <a:xfrm>
              <a:off x="0" y="-28575"/>
              <a:ext cx="1845706" cy="184133"/>
            </a:xfrm>
            <a:prstGeom prst="rect">
              <a:avLst/>
            </a:prstGeom>
          </p:spPr>
          <p:txBody>
            <a:bodyPr lIns="0" tIns="0" rIns="0" bIns="0" rtlCol="0" anchor="t">
              <a:spAutoFit/>
            </a:bodyPr>
            <a:lstStyle/>
            <a:p>
              <a:pPr algn="ctr">
                <a:lnSpc>
                  <a:spcPts val="1120"/>
                </a:lnSpc>
              </a:pPr>
              <a:r>
                <a:rPr lang="en-US" sz="800">
                  <a:solidFill>
                    <a:srgbClr val="000000"/>
                  </a:solidFill>
                  <a:latin typeface="Arvo Bold"/>
                </a:rPr>
                <a:t>YOGA &amp; MINDFULNES</a:t>
              </a:r>
            </a:p>
          </p:txBody>
        </p:sp>
        <p:sp>
          <p:nvSpPr>
            <p:cNvPr id="102" name="TextBox 102"/>
            <p:cNvSpPr txBox="1"/>
            <p:nvPr/>
          </p:nvSpPr>
          <p:spPr>
            <a:xfrm>
              <a:off x="1825661" y="-28575"/>
              <a:ext cx="1845706" cy="184133"/>
            </a:xfrm>
            <a:prstGeom prst="rect">
              <a:avLst/>
            </a:prstGeom>
          </p:spPr>
          <p:txBody>
            <a:bodyPr lIns="0" tIns="0" rIns="0" bIns="0" rtlCol="0" anchor="t">
              <a:spAutoFit/>
            </a:bodyPr>
            <a:lstStyle/>
            <a:p>
              <a:pPr algn="ctr">
                <a:lnSpc>
                  <a:spcPts val="1120"/>
                </a:lnSpc>
              </a:pPr>
              <a:r>
                <a:rPr lang="en-US" sz="800">
                  <a:solidFill>
                    <a:srgbClr val="000000"/>
                  </a:solidFill>
                  <a:latin typeface="Arvo Bold"/>
                </a:rPr>
                <a:t>PATINAJE</a:t>
              </a:r>
            </a:p>
          </p:txBody>
        </p:sp>
        <p:sp>
          <p:nvSpPr>
            <p:cNvPr id="103" name="TextBox 103"/>
            <p:cNvSpPr txBox="1"/>
            <p:nvPr/>
          </p:nvSpPr>
          <p:spPr>
            <a:xfrm>
              <a:off x="3518995" y="-28575"/>
              <a:ext cx="1845706" cy="184133"/>
            </a:xfrm>
            <a:prstGeom prst="rect">
              <a:avLst/>
            </a:prstGeom>
          </p:spPr>
          <p:txBody>
            <a:bodyPr lIns="0" tIns="0" rIns="0" bIns="0" rtlCol="0" anchor="t">
              <a:spAutoFit/>
            </a:bodyPr>
            <a:lstStyle/>
            <a:p>
              <a:pPr algn="ctr">
                <a:lnSpc>
                  <a:spcPts val="1120"/>
                </a:lnSpc>
              </a:pPr>
              <a:r>
                <a:rPr lang="en-US" sz="800">
                  <a:solidFill>
                    <a:srgbClr val="000000"/>
                  </a:solidFill>
                  <a:latin typeface="Arvo Bold"/>
                </a:rPr>
                <a:t>IDIOMAS</a:t>
              </a:r>
            </a:p>
          </p:txBody>
        </p:sp>
        <p:sp>
          <p:nvSpPr>
            <p:cNvPr id="104" name="TextBox 104"/>
            <p:cNvSpPr txBox="1"/>
            <p:nvPr/>
          </p:nvSpPr>
          <p:spPr>
            <a:xfrm>
              <a:off x="5139867" y="-28575"/>
              <a:ext cx="1845706" cy="184133"/>
            </a:xfrm>
            <a:prstGeom prst="rect">
              <a:avLst/>
            </a:prstGeom>
          </p:spPr>
          <p:txBody>
            <a:bodyPr lIns="0" tIns="0" rIns="0" bIns="0" rtlCol="0" anchor="t">
              <a:spAutoFit/>
            </a:bodyPr>
            <a:lstStyle/>
            <a:p>
              <a:pPr algn="ctr">
                <a:lnSpc>
                  <a:spcPts val="1120"/>
                </a:lnSpc>
              </a:pPr>
              <a:r>
                <a:rPr lang="en-US" sz="800">
                  <a:solidFill>
                    <a:srgbClr val="000000"/>
                  </a:solidFill>
                  <a:latin typeface="Arvo Bold"/>
                </a:rPr>
                <a:t>ESCUELA MÚSICA</a:t>
              </a:r>
            </a:p>
          </p:txBody>
        </p:sp>
        <p:sp>
          <p:nvSpPr>
            <p:cNvPr id="105" name="TextBox 105"/>
            <p:cNvSpPr txBox="1"/>
            <p:nvPr/>
          </p:nvSpPr>
          <p:spPr>
            <a:xfrm>
              <a:off x="6848721" y="-28575"/>
              <a:ext cx="1845706" cy="184133"/>
            </a:xfrm>
            <a:prstGeom prst="rect">
              <a:avLst/>
            </a:prstGeom>
          </p:spPr>
          <p:txBody>
            <a:bodyPr lIns="0" tIns="0" rIns="0" bIns="0" rtlCol="0" anchor="t">
              <a:spAutoFit/>
            </a:bodyPr>
            <a:lstStyle/>
            <a:p>
              <a:pPr algn="ctr">
                <a:lnSpc>
                  <a:spcPts val="1120"/>
                </a:lnSpc>
              </a:pPr>
              <a:r>
                <a:rPr lang="en-US" sz="800">
                  <a:solidFill>
                    <a:srgbClr val="000000"/>
                  </a:solidFill>
                  <a:latin typeface="Arvo Bold"/>
                </a:rPr>
                <a:t>ESCUELA DE ARTE</a:t>
              </a:r>
            </a:p>
          </p:txBody>
        </p:sp>
        <p:sp>
          <p:nvSpPr>
            <p:cNvPr id="106" name="TextBox 106"/>
            <p:cNvSpPr txBox="1"/>
            <p:nvPr/>
          </p:nvSpPr>
          <p:spPr>
            <a:xfrm>
              <a:off x="8423521" y="-28575"/>
              <a:ext cx="1845706" cy="184133"/>
            </a:xfrm>
            <a:prstGeom prst="rect">
              <a:avLst/>
            </a:prstGeom>
          </p:spPr>
          <p:txBody>
            <a:bodyPr lIns="0" tIns="0" rIns="0" bIns="0" rtlCol="0" anchor="t">
              <a:spAutoFit/>
            </a:bodyPr>
            <a:lstStyle/>
            <a:p>
              <a:pPr algn="ctr">
                <a:lnSpc>
                  <a:spcPts val="1120"/>
                </a:lnSpc>
              </a:pPr>
              <a:r>
                <a:rPr lang="en-US" sz="800">
                  <a:solidFill>
                    <a:srgbClr val="000000"/>
                  </a:solidFill>
                  <a:latin typeface="Arvo Bold"/>
                </a:rPr>
                <a:t>ESCUELA DE HOCKEY</a:t>
              </a:r>
            </a:p>
          </p:txBody>
        </p:sp>
        <p:sp>
          <p:nvSpPr>
            <p:cNvPr id="107" name="TextBox 107"/>
            <p:cNvSpPr txBox="1"/>
            <p:nvPr/>
          </p:nvSpPr>
          <p:spPr>
            <a:xfrm>
              <a:off x="10150721" y="-28575"/>
              <a:ext cx="1845706" cy="366785"/>
            </a:xfrm>
            <a:prstGeom prst="rect">
              <a:avLst/>
            </a:prstGeom>
          </p:spPr>
          <p:txBody>
            <a:bodyPr lIns="0" tIns="0" rIns="0" bIns="0" rtlCol="0" anchor="t">
              <a:spAutoFit/>
            </a:bodyPr>
            <a:lstStyle/>
            <a:p>
              <a:pPr algn="ctr">
                <a:lnSpc>
                  <a:spcPts val="1120"/>
                </a:lnSpc>
              </a:pPr>
              <a:r>
                <a:rPr lang="en-US" sz="800">
                  <a:solidFill>
                    <a:srgbClr val="000000"/>
                  </a:solidFill>
                  <a:latin typeface="Arvo Bold"/>
                </a:rPr>
                <a:t>ESCUELA DE </a:t>
              </a:r>
            </a:p>
            <a:p>
              <a:pPr algn="ctr">
                <a:lnSpc>
                  <a:spcPts val="1120"/>
                </a:lnSpc>
              </a:pPr>
              <a:r>
                <a:rPr lang="en-US" sz="800">
                  <a:solidFill>
                    <a:srgbClr val="000000"/>
                  </a:solidFill>
                  <a:latin typeface="Arvo Bold"/>
                </a:rPr>
                <a:t>KENPO KARATE</a:t>
              </a:r>
            </a:p>
          </p:txBody>
        </p:sp>
      </p:grpSp>
      <p:grpSp>
        <p:nvGrpSpPr>
          <p:cNvPr id="108" name="Group 108"/>
          <p:cNvGrpSpPr/>
          <p:nvPr/>
        </p:nvGrpSpPr>
        <p:grpSpPr>
          <a:xfrm>
            <a:off x="200936" y="4607569"/>
            <a:ext cx="8997320" cy="253658"/>
            <a:chOff x="0" y="0"/>
            <a:chExt cx="11996427" cy="338210"/>
          </a:xfrm>
        </p:grpSpPr>
        <p:sp>
          <p:nvSpPr>
            <p:cNvPr id="109" name="TextBox 109"/>
            <p:cNvSpPr txBox="1"/>
            <p:nvPr/>
          </p:nvSpPr>
          <p:spPr>
            <a:xfrm>
              <a:off x="0" y="-28575"/>
              <a:ext cx="1845706" cy="184133"/>
            </a:xfrm>
            <a:prstGeom prst="rect">
              <a:avLst/>
            </a:prstGeom>
          </p:spPr>
          <p:txBody>
            <a:bodyPr lIns="0" tIns="0" rIns="0" bIns="0" rtlCol="0" anchor="t">
              <a:spAutoFit/>
            </a:bodyPr>
            <a:lstStyle/>
            <a:p>
              <a:pPr algn="ctr">
                <a:lnSpc>
                  <a:spcPts val="1120"/>
                </a:lnSpc>
              </a:pPr>
              <a:r>
                <a:rPr lang="en-US" sz="800">
                  <a:solidFill>
                    <a:srgbClr val="000000"/>
                  </a:solidFill>
                  <a:latin typeface="Arvo Bold"/>
                </a:rPr>
                <a:t>ESCUELA DE RUGBY</a:t>
              </a:r>
            </a:p>
          </p:txBody>
        </p:sp>
        <p:sp>
          <p:nvSpPr>
            <p:cNvPr id="110" name="TextBox 110"/>
            <p:cNvSpPr txBox="1"/>
            <p:nvPr/>
          </p:nvSpPr>
          <p:spPr>
            <a:xfrm>
              <a:off x="1825661" y="-28575"/>
              <a:ext cx="1845706" cy="184133"/>
            </a:xfrm>
            <a:prstGeom prst="rect">
              <a:avLst/>
            </a:prstGeom>
          </p:spPr>
          <p:txBody>
            <a:bodyPr lIns="0" tIns="0" rIns="0" bIns="0" rtlCol="0" anchor="t">
              <a:spAutoFit/>
            </a:bodyPr>
            <a:lstStyle/>
            <a:p>
              <a:pPr algn="ctr">
                <a:lnSpc>
                  <a:spcPts val="1120"/>
                </a:lnSpc>
              </a:pPr>
              <a:r>
                <a:rPr lang="en-US" sz="800">
                  <a:solidFill>
                    <a:srgbClr val="000000"/>
                  </a:solidFill>
                  <a:latin typeface="Arvo Bold"/>
                </a:rPr>
                <a:t>ESCUELA DE ESQUI</a:t>
              </a:r>
            </a:p>
          </p:txBody>
        </p:sp>
        <p:sp>
          <p:nvSpPr>
            <p:cNvPr id="111" name="TextBox 111"/>
            <p:cNvSpPr txBox="1"/>
            <p:nvPr/>
          </p:nvSpPr>
          <p:spPr>
            <a:xfrm>
              <a:off x="3518995" y="-28575"/>
              <a:ext cx="1845706" cy="366785"/>
            </a:xfrm>
            <a:prstGeom prst="rect">
              <a:avLst/>
            </a:prstGeom>
          </p:spPr>
          <p:txBody>
            <a:bodyPr lIns="0" tIns="0" rIns="0" bIns="0" rtlCol="0" anchor="t">
              <a:spAutoFit/>
            </a:bodyPr>
            <a:lstStyle/>
            <a:p>
              <a:pPr algn="ctr">
                <a:lnSpc>
                  <a:spcPts val="1120"/>
                </a:lnSpc>
              </a:pPr>
              <a:r>
                <a:rPr lang="en-US" sz="800">
                  <a:solidFill>
                    <a:srgbClr val="000000"/>
                  </a:solidFill>
                  <a:latin typeface="Arvo Bold"/>
                </a:rPr>
                <a:t>LOGOPEDIA Y PSICOPEDAGOGIA</a:t>
              </a:r>
            </a:p>
          </p:txBody>
        </p:sp>
        <p:sp>
          <p:nvSpPr>
            <p:cNvPr id="112" name="TextBox 112"/>
            <p:cNvSpPr txBox="1"/>
            <p:nvPr/>
          </p:nvSpPr>
          <p:spPr>
            <a:xfrm>
              <a:off x="5139867" y="-28575"/>
              <a:ext cx="1845706" cy="184133"/>
            </a:xfrm>
            <a:prstGeom prst="rect">
              <a:avLst/>
            </a:prstGeom>
          </p:spPr>
          <p:txBody>
            <a:bodyPr lIns="0" tIns="0" rIns="0" bIns="0" rtlCol="0" anchor="t">
              <a:spAutoFit/>
            </a:bodyPr>
            <a:lstStyle/>
            <a:p>
              <a:pPr algn="ctr">
                <a:lnSpc>
                  <a:spcPts val="1120"/>
                </a:lnSpc>
              </a:pPr>
              <a:r>
                <a:rPr lang="en-US" sz="800">
                  <a:solidFill>
                    <a:srgbClr val="000000"/>
                  </a:solidFill>
                  <a:latin typeface="Arvo Bold"/>
                </a:rPr>
                <a:t>ESCUELA DE ROBÓTICA</a:t>
              </a:r>
            </a:p>
          </p:txBody>
        </p:sp>
        <p:sp>
          <p:nvSpPr>
            <p:cNvPr id="113" name="TextBox 113"/>
            <p:cNvSpPr txBox="1"/>
            <p:nvPr/>
          </p:nvSpPr>
          <p:spPr>
            <a:xfrm>
              <a:off x="6848721" y="-28575"/>
              <a:ext cx="1845706" cy="184133"/>
            </a:xfrm>
            <a:prstGeom prst="rect">
              <a:avLst/>
            </a:prstGeom>
          </p:spPr>
          <p:txBody>
            <a:bodyPr lIns="0" tIns="0" rIns="0" bIns="0" rtlCol="0" anchor="t">
              <a:spAutoFit/>
            </a:bodyPr>
            <a:lstStyle/>
            <a:p>
              <a:pPr algn="ctr">
                <a:lnSpc>
                  <a:spcPts val="1120"/>
                </a:lnSpc>
              </a:pPr>
              <a:r>
                <a:rPr lang="en-US" sz="800">
                  <a:solidFill>
                    <a:srgbClr val="000000"/>
                  </a:solidFill>
                  <a:latin typeface="Arvo Bold"/>
                </a:rPr>
                <a:t>CLUB DE DEBATE</a:t>
              </a:r>
            </a:p>
          </p:txBody>
        </p:sp>
        <p:sp>
          <p:nvSpPr>
            <p:cNvPr id="114" name="TextBox 114"/>
            <p:cNvSpPr txBox="1"/>
            <p:nvPr/>
          </p:nvSpPr>
          <p:spPr>
            <a:xfrm>
              <a:off x="8423521" y="-28575"/>
              <a:ext cx="1845706" cy="184133"/>
            </a:xfrm>
            <a:prstGeom prst="rect">
              <a:avLst/>
            </a:prstGeom>
          </p:spPr>
          <p:txBody>
            <a:bodyPr lIns="0" tIns="0" rIns="0" bIns="0" rtlCol="0" anchor="t">
              <a:spAutoFit/>
            </a:bodyPr>
            <a:lstStyle/>
            <a:p>
              <a:pPr algn="ctr">
                <a:lnSpc>
                  <a:spcPts val="1120"/>
                </a:lnSpc>
              </a:pPr>
              <a:r>
                <a:rPr lang="en-US" sz="800">
                  <a:solidFill>
                    <a:srgbClr val="000000"/>
                  </a:solidFill>
                  <a:latin typeface="Arvo Bold"/>
                </a:rPr>
                <a:t>NATACIÓN</a:t>
              </a:r>
            </a:p>
          </p:txBody>
        </p:sp>
        <p:sp>
          <p:nvSpPr>
            <p:cNvPr id="115" name="TextBox 115"/>
            <p:cNvSpPr txBox="1"/>
            <p:nvPr/>
          </p:nvSpPr>
          <p:spPr>
            <a:xfrm>
              <a:off x="10150721" y="-28575"/>
              <a:ext cx="1845706" cy="184133"/>
            </a:xfrm>
            <a:prstGeom prst="rect">
              <a:avLst/>
            </a:prstGeom>
          </p:spPr>
          <p:txBody>
            <a:bodyPr lIns="0" tIns="0" rIns="0" bIns="0" rtlCol="0" anchor="t">
              <a:spAutoFit/>
            </a:bodyPr>
            <a:lstStyle/>
            <a:p>
              <a:pPr algn="ctr">
                <a:lnSpc>
                  <a:spcPts val="1120"/>
                </a:lnSpc>
              </a:pPr>
              <a:r>
                <a:rPr lang="en-US" sz="800">
                  <a:solidFill>
                    <a:srgbClr val="000000"/>
                  </a:solidFill>
                  <a:latin typeface="Arvo Bold"/>
                </a:rPr>
                <a:t>DANZA</a:t>
              </a:r>
            </a:p>
          </p:txBody>
        </p:sp>
      </p:grpSp>
      <p:grpSp>
        <p:nvGrpSpPr>
          <p:cNvPr id="116" name="Group 116"/>
          <p:cNvGrpSpPr/>
          <p:nvPr/>
        </p:nvGrpSpPr>
        <p:grpSpPr>
          <a:xfrm>
            <a:off x="249316" y="6156969"/>
            <a:ext cx="8997320" cy="664624"/>
            <a:chOff x="0" y="0"/>
            <a:chExt cx="11996427" cy="886165"/>
          </a:xfrm>
        </p:grpSpPr>
        <p:sp>
          <p:nvSpPr>
            <p:cNvPr id="117" name="TextBox 117"/>
            <p:cNvSpPr txBox="1"/>
            <p:nvPr/>
          </p:nvSpPr>
          <p:spPr>
            <a:xfrm>
              <a:off x="0" y="-28575"/>
              <a:ext cx="1845706" cy="184133"/>
            </a:xfrm>
            <a:prstGeom prst="rect">
              <a:avLst/>
            </a:prstGeom>
          </p:spPr>
          <p:txBody>
            <a:bodyPr lIns="0" tIns="0" rIns="0" bIns="0" rtlCol="0" anchor="t">
              <a:spAutoFit/>
            </a:bodyPr>
            <a:lstStyle/>
            <a:p>
              <a:pPr algn="ctr">
                <a:lnSpc>
                  <a:spcPts val="1120"/>
                </a:lnSpc>
              </a:pPr>
              <a:r>
                <a:rPr lang="en-US" sz="800">
                  <a:solidFill>
                    <a:srgbClr val="000000"/>
                  </a:solidFill>
                  <a:latin typeface="Arvo Bold"/>
                </a:rPr>
                <a:t>GIMNASIA RÍTMICA</a:t>
              </a:r>
            </a:p>
          </p:txBody>
        </p:sp>
        <p:sp>
          <p:nvSpPr>
            <p:cNvPr id="118" name="TextBox 118"/>
            <p:cNvSpPr txBox="1"/>
            <p:nvPr/>
          </p:nvSpPr>
          <p:spPr>
            <a:xfrm>
              <a:off x="1825661" y="-28575"/>
              <a:ext cx="1845706" cy="184133"/>
            </a:xfrm>
            <a:prstGeom prst="rect">
              <a:avLst/>
            </a:prstGeom>
          </p:spPr>
          <p:txBody>
            <a:bodyPr lIns="0" tIns="0" rIns="0" bIns="0" rtlCol="0" anchor="t">
              <a:spAutoFit/>
            </a:bodyPr>
            <a:lstStyle/>
            <a:p>
              <a:pPr algn="ctr">
                <a:lnSpc>
                  <a:spcPts val="1120"/>
                </a:lnSpc>
              </a:pPr>
              <a:r>
                <a:rPr lang="en-US" sz="800">
                  <a:solidFill>
                    <a:srgbClr val="000000"/>
                  </a:solidFill>
                  <a:latin typeface="Arvo Bold"/>
                </a:rPr>
                <a:t>CATEQUESIS</a:t>
              </a:r>
            </a:p>
          </p:txBody>
        </p:sp>
        <p:sp>
          <p:nvSpPr>
            <p:cNvPr id="119" name="TextBox 119"/>
            <p:cNvSpPr txBox="1"/>
            <p:nvPr/>
          </p:nvSpPr>
          <p:spPr>
            <a:xfrm>
              <a:off x="3518995" y="-28575"/>
              <a:ext cx="1845706" cy="184133"/>
            </a:xfrm>
            <a:prstGeom prst="rect">
              <a:avLst/>
            </a:prstGeom>
          </p:spPr>
          <p:txBody>
            <a:bodyPr lIns="0" tIns="0" rIns="0" bIns="0" rtlCol="0" anchor="t">
              <a:spAutoFit/>
            </a:bodyPr>
            <a:lstStyle/>
            <a:p>
              <a:pPr algn="ctr">
                <a:lnSpc>
                  <a:spcPts val="1120"/>
                </a:lnSpc>
              </a:pPr>
              <a:r>
                <a:rPr lang="en-US" sz="800">
                  <a:solidFill>
                    <a:srgbClr val="000000"/>
                  </a:solidFill>
                  <a:latin typeface="Arvo Bold"/>
                </a:rPr>
                <a:t>ESCUELA DE TENIS</a:t>
              </a:r>
            </a:p>
          </p:txBody>
        </p:sp>
        <p:sp>
          <p:nvSpPr>
            <p:cNvPr id="120" name="TextBox 120"/>
            <p:cNvSpPr txBox="1"/>
            <p:nvPr/>
          </p:nvSpPr>
          <p:spPr>
            <a:xfrm>
              <a:off x="5139867" y="-28575"/>
              <a:ext cx="1845706" cy="914740"/>
            </a:xfrm>
            <a:prstGeom prst="rect">
              <a:avLst/>
            </a:prstGeom>
          </p:spPr>
          <p:txBody>
            <a:bodyPr lIns="0" tIns="0" rIns="0" bIns="0" rtlCol="0" anchor="t">
              <a:spAutoFit/>
            </a:bodyPr>
            <a:lstStyle/>
            <a:p>
              <a:pPr algn="ctr">
                <a:lnSpc>
                  <a:spcPts val="1120"/>
                </a:lnSpc>
              </a:pPr>
              <a:r>
                <a:rPr lang="en-US" sz="800">
                  <a:solidFill>
                    <a:srgbClr val="000000"/>
                  </a:solidFill>
                  <a:latin typeface="Arvo Bold"/>
                </a:rPr>
                <a:t>DíAS SIN COLE  CAMPAMENTO URBANO</a:t>
              </a:r>
            </a:p>
            <a:p>
              <a:pPr algn="ctr">
                <a:lnSpc>
                  <a:spcPts val="1120"/>
                </a:lnSpc>
              </a:pPr>
              <a:r>
                <a:rPr lang="en-US" sz="800">
                  <a:solidFill>
                    <a:srgbClr val="000000"/>
                  </a:solidFill>
                  <a:latin typeface="Arvo Bold"/>
                </a:rPr>
                <a:t>CAMPAMENTO MULTIAVENTURA</a:t>
              </a:r>
            </a:p>
            <a:p>
              <a:pPr algn="ctr">
                <a:lnSpc>
                  <a:spcPts val="1120"/>
                </a:lnSpc>
              </a:pPr>
              <a:endParaRPr lang="en-US" sz="800">
                <a:solidFill>
                  <a:srgbClr val="000000"/>
                </a:solidFill>
                <a:latin typeface="Arvo Bold"/>
              </a:endParaRPr>
            </a:p>
          </p:txBody>
        </p:sp>
        <p:sp>
          <p:nvSpPr>
            <p:cNvPr id="121" name="TextBox 121"/>
            <p:cNvSpPr txBox="1"/>
            <p:nvPr/>
          </p:nvSpPr>
          <p:spPr>
            <a:xfrm>
              <a:off x="6848721" y="-28575"/>
              <a:ext cx="1845706" cy="366785"/>
            </a:xfrm>
            <a:prstGeom prst="rect">
              <a:avLst/>
            </a:prstGeom>
          </p:spPr>
          <p:txBody>
            <a:bodyPr lIns="0" tIns="0" rIns="0" bIns="0" rtlCol="0" anchor="t">
              <a:spAutoFit/>
            </a:bodyPr>
            <a:lstStyle/>
            <a:p>
              <a:pPr algn="ctr">
                <a:lnSpc>
                  <a:spcPts val="1120"/>
                </a:lnSpc>
              </a:pPr>
              <a:r>
                <a:rPr lang="en-US" sz="800">
                  <a:solidFill>
                    <a:srgbClr val="000000"/>
                  </a:solidFill>
                  <a:latin typeface="Arvo Bold"/>
                </a:rPr>
                <a:t>SURF CAMP </a:t>
              </a:r>
            </a:p>
            <a:p>
              <a:pPr algn="ctr">
                <a:lnSpc>
                  <a:spcPts val="1120"/>
                </a:lnSpc>
              </a:pPr>
              <a:r>
                <a:rPr lang="en-US" sz="800">
                  <a:solidFill>
                    <a:srgbClr val="000000"/>
                  </a:solidFill>
                  <a:latin typeface="Arvo Bold"/>
                </a:rPr>
                <a:t>EN CANTABRIA</a:t>
              </a:r>
            </a:p>
          </p:txBody>
        </p:sp>
        <p:sp>
          <p:nvSpPr>
            <p:cNvPr id="122" name="TextBox 122"/>
            <p:cNvSpPr txBox="1"/>
            <p:nvPr/>
          </p:nvSpPr>
          <p:spPr>
            <a:xfrm>
              <a:off x="8423521" y="-28575"/>
              <a:ext cx="1845706" cy="366785"/>
            </a:xfrm>
            <a:prstGeom prst="rect">
              <a:avLst/>
            </a:prstGeom>
          </p:spPr>
          <p:txBody>
            <a:bodyPr lIns="0" tIns="0" rIns="0" bIns="0" rtlCol="0" anchor="t">
              <a:spAutoFit/>
            </a:bodyPr>
            <a:lstStyle/>
            <a:p>
              <a:pPr algn="ctr">
                <a:lnSpc>
                  <a:spcPts val="1120"/>
                </a:lnSpc>
              </a:pPr>
              <a:r>
                <a:rPr lang="en-US" sz="800">
                  <a:solidFill>
                    <a:srgbClr val="000000"/>
                  </a:solidFill>
                  <a:latin typeface="Arvo Bold"/>
                </a:rPr>
                <a:t>SUMMER CAMP </a:t>
              </a:r>
            </a:p>
            <a:p>
              <a:pPr algn="ctr">
                <a:lnSpc>
                  <a:spcPts val="1120"/>
                </a:lnSpc>
              </a:pPr>
              <a:r>
                <a:rPr lang="en-US" sz="800">
                  <a:solidFill>
                    <a:srgbClr val="000000"/>
                  </a:solidFill>
                  <a:latin typeface="Arvo Bold"/>
                </a:rPr>
                <a:t> EN IRLANDA</a:t>
              </a:r>
            </a:p>
          </p:txBody>
        </p:sp>
        <p:sp>
          <p:nvSpPr>
            <p:cNvPr id="123" name="TextBox 123"/>
            <p:cNvSpPr txBox="1"/>
            <p:nvPr/>
          </p:nvSpPr>
          <p:spPr>
            <a:xfrm>
              <a:off x="10150721" y="-28575"/>
              <a:ext cx="1845706" cy="366785"/>
            </a:xfrm>
            <a:prstGeom prst="rect">
              <a:avLst/>
            </a:prstGeom>
          </p:spPr>
          <p:txBody>
            <a:bodyPr lIns="0" tIns="0" rIns="0" bIns="0" rtlCol="0" anchor="t">
              <a:spAutoFit/>
            </a:bodyPr>
            <a:lstStyle/>
            <a:p>
              <a:pPr algn="ctr">
                <a:lnSpc>
                  <a:spcPts val="1120"/>
                </a:lnSpc>
              </a:pPr>
              <a:r>
                <a:rPr lang="en-US" sz="800">
                  <a:solidFill>
                    <a:srgbClr val="000000"/>
                  </a:solidFill>
                  <a:latin typeface="Arvo Bold"/>
                </a:rPr>
                <a:t>AÑO ESCOLAR</a:t>
              </a:r>
            </a:p>
            <a:p>
              <a:pPr algn="ctr">
                <a:lnSpc>
                  <a:spcPts val="1120"/>
                </a:lnSpc>
              </a:pPr>
              <a:r>
                <a:rPr lang="en-US" sz="800">
                  <a:solidFill>
                    <a:srgbClr val="000000"/>
                  </a:solidFill>
                  <a:latin typeface="Arvo Bold"/>
                </a:rPr>
                <a:t> EN USA</a:t>
              </a:r>
            </a:p>
          </p:txBody>
        </p:sp>
      </p:grpSp>
      <p:sp>
        <p:nvSpPr>
          <p:cNvPr id="124" name="TextBox 124"/>
          <p:cNvSpPr txBox="1"/>
          <p:nvPr/>
        </p:nvSpPr>
        <p:spPr>
          <a:xfrm>
            <a:off x="1433883" y="1107700"/>
            <a:ext cx="9021536" cy="569214"/>
          </a:xfrm>
          <a:prstGeom prst="rect">
            <a:avLst/>
          </a:prstGeom>
        </p:spPr>
        <p:txBody>
          <a:bodyPr lIns="0" tIns="0" rIns="0" bIns="0" rtlCol="0" anchor="t">
            <a:spAutoFit/>
          </a:bodyPr>
          <a:lstStyle/>
          <a:p>
            <a:pPr>
              <a:lnSpc>
                <a:spcPts val="4128"/>
              </a:lnSpc>
            </a:pPr>
            <a:r>
              <a:rPr lang="en-US" sz="4800">
                <a:solidFill>
                  <a:srgbClr val="050524"/>
                </a:solidFill>
                <a:latin typeface="Buffalo"/>
              </a:rPr>
              <a:t> Extraescolares</a:t>
            </a:r>
          </a:p>
        </p:txBody>
      </p:sp>
      <p:sp>
        <p:nvSpPr>
          <p:cNvPr id="125" name="TextBox 125"/>
          <p:cNvSpPr txBox="1"/>
          <p:nvPr/>
        </p:nvSpPr>
        <p:spPr>
          <a:xfrm>
            <a:off x="366032" y="6907999"/>
            <a:ext cx="9021536" cy="500888"/>
          </a:xfrm>
          <a:prstGeom prst="rect">
            <a:avLst/>
          </a:prstGeom>
        </p:spPr>
        <p:txBody>
          <a:bodyPr lIns="0" tIns="0" rIns="0" bIns="0" rtlCol="0" anchor="t">
            <a:spAutoFit/>
          </a:bodyPr>
          <a:lstStyle/>
          <a:p>
            <a:pPr>
              <a:lnSpc>
                <a:spcPts val="3526"/>
              </a:lnSpc>
            </a:pPr>
            <a:r>
              <a:rPr lang="en-US" sz="4100" dirty="0">
                <a:solidFill>
                  <a:srgbClr val="050524"/>
                </a:solidFill>
                <a:latin typeface="Buffalo"/>
              </a:rPr>
              <a:t> </a:t>
            </a:r>
            <a:r>
              <a:rPr lang="en-US" sz="4100" dirty="0" err="1">
                <a:solidFill>
                  <a:srgbClr val="050524"/>
                </a:solidFill>
                <a:latin typeface="Buffalo"/>
              </a:rPr>
              <a:t>muchas</a:t>
            </a:r>
            <a:r>
              <a:rPr lang="en-US" sz="4100" dirty="0">
                <a:solidFill>
                  <a:srgbClr val="050524"/>
                </a:solidFill>
                <a:latin typeface="Buffalo"/>
              </a:rPr>
              <a:t> </a:t>
            </a:r>
            <a:r>
              <a:rPr lang="en-US" sz="4100" dirty="0" err="1">
                <a:solidFill>
                  <a:srgbClr val="050524"/>
                </a:solidFill>
                <a:latin typeface="Buffalo"/>
              </a:rPr>
              <a:t>más</a:t>
            </a:r>
            <a:r>
              <a:rPr lang="en-US" sz="4100" dirty="0">
                <a:solidFill>
                  <a:srgbClr val="050524"/>
                </a:solidFill>
                <a:latin typeface="Buffalo"/>
              </a:rPr>
              <a:t> </a:t>
            </a:r>
            <a:r>
              <a:rPr lang="en-US" sz="4100" dirty="0" err="1">
                <a:solidFill>
                  <a:srgbClr val="050524"/>
                </a:solidFill>
                <a:latin typeface="Buffalo"/>
              </a:rPr>
              <a:t>actividades</a:t>
            </a:r>
            <a:r>
              <a:rPr lang="en-US" sz="4100" dirty="0">
                <a:solidFill>
                  <a:srgbClr val="050524"/>
                </a:solidFill>
                <a:latin typeface="Buffalo"/>
              </a:rPr>
              <a:t> </a:t>
            </a:r>
            <a:r>
              <a:rPr lang="en-US" sz="4100" dirty="0" err="1">
                <a:solidFill>
                  <a:srgbClr val="050524"/>
                </a:solidFill>
                <a:latin typeface="Buffalo"/>
              </a:rPr>
              <a:t>en</a:t>
            </a:r>
            <a:r>
              <a:rPr lang="en-US" sz="4100" dirty="0">
                <a:solidFill>
                  <a:srgbClr val="050524"/>
                </a:solidFill>
                <a:latin typeface="Buffalo"/>
              </a:rPr>
              <a:t> www.ampaelcantizal.es/extraescolares</a:t>
            </a: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891" y="1588655"/>
            <a:ext cx="9881425" cy="5753827"/>
            <a:chOff x="0" y="0"/>
            <a:chExt cx="13175233" cy="7671770"/>
          </a:xfrm>
        </p:grpSpPr>
        <p:sp>
          <p:nvSpPr>
            <p:cNvPr id="3" name="Freeform 3"/>
            <p:cNvSpPr/>
            <p:nvPr/>
          </p:nvSpPr>
          <p:spPr>
            <a:xfrm>
              <a:off x="0" y="0"/>
              <a:ext cx="13175233" cy="7671770"/>
            </a:xfrm>
            <a:custGeom>
              <a:avLst/>
              <a:gdLst/>
              <a:ahLst/>
              <a:cxnLst/>
              <a:rect l="l" t="t" r="r" b="b"/>
              <a:pathLst>
                <a:path w="13175233" h="7671770">
                  <a:moveTo>
                    <a:pt x="0" y="0"/>
                  </a:moveTo>
                  <a:lnTo>
                    <a:pt x="13175233" y="0"/>
                  </a:lnTo>
                  <a:lnTo>
                    <a:pt x="13175233" y="7671770"/>
                  </a:lnTo>
                  <a:lnTo>
                    <a:pt x="0" y="7671770"/>
                  </a:lnTo>
                  <a:close/>
                </a:path>
              </a:pathLst>
            </a:custGeom>
            <a:solidFill>
              <a:srgbClr val="F4BC33"/>
            </a:solidFill>
          </p:spPr>
        </p:sp>
      </p:grpSp>
      <p:sp>
        <p:nvSpPr>
          <p:cNvPr id="4" name="TextBox 4"/>
          <p:cNvSpPr txBox="1"/>
          <p:nvPr/>
        </p:nvSpPr>
        <p:spPr>
          <a:xfrm>
            <a:off x="948469" y="534234"/>
            <a:ext cx="7534589" cy="306419"/>
          </a:xfrm>
          <a:prstGeom prst="rect">
            <a:avLst/>
          </a:prstGeom>
        </p:spPr>
        <p:txBody>
          <a:bodyPr lIns="0" tIns="0" rIns="0" bIns="0" rtlCol="0" anchor="t">
            <a:spAutoFit/>
          </a:bodyPr>
          <a:lstStyle/>
          <a:p>
            <a:pPr algn="r">
              <a:lnSpc>
                <a:spcPts val="2535"/>
              </a:lnSpc>
            </a:pPr>
            <a:r>
              <a:rPr lang="en-US" sz="1811" spc="181">
                <a:solidFill>
                  <a:srgbClr val="222222"/>
                </a:solidFill>
                <a:latin typeface="Alfa Slab One Bold"/>
              </a:rPr>
              <a:t>AMPA CEIPSO EL CANTIZAL</a:t>
            </a:r>
          </a:p>
        </p:txBody>
      </p:sp>
      <p:grpSp>
        <p:nvGrpSpPr>
          <p:cNvPr id="5" name="Group 5"/>
          <p:cNvGrpSpPr>
            <a:grpSpLocks noChangeAspect="1"/>
          </p:cNvGrpSpPr>
          <p:nvPr/>
        </p:nvGrpSpPr>
        <p:grpSpPr>
          <a:xfrm>
            <a:off x="8660739" y="386833"/>
            <a:ext cx="722683" cy="639322"/>
            <a:chOff x="0" y="0"/>
            <a:chExt cx="5712460" cy="4405630"/>
          </a:xfrm>
        </p:grpSpPr>
        <p:sp>
          <p:nvSpPr>
            <p:cNvPr id="6" name="Freeform 6"/>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 name="Freeform 7"/>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 name="Freeform 8"/>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9" name="Freeform 9"/>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0" name="Freeform 10"/>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1" name="Freeform 11"/>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2" name="Freeform 12"/>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3" name="Freeform 13"/>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4" name="Freeform 14"/>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5" name="Freeform 15"/>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6" name="Freeform 16"/>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7" name="Freeform 17"/>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8" name="Freeform 18"/>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9" name="Freeform 19"/>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0" name="Freeform 20"/>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1" name="Freeform 21"/>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2" name="Freeform 22"/>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3" name="Freeform 23"/>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4" name="Freeform 24"/>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5" name="Freeform 25"/>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6" name="Freeform 26"/>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7" name="Freeform 27"/>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8" name="Freeform 28"/>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9" name="Freeform 29"/>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0" name="Freeform 30"/>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1" name="Freeform 31"/>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2" name="Freeform 32"/>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3" name="Freeform 33"/>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4" name="Freeform 34"/>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5" name="Freeform 35"/>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6" name="Freeform 36"/>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7" name="Freeform 37"/>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8" name="Freeform 38"/>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9" name="Freeform 39"/>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0" name="Freeform 40"/>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41" name="Freeform 41"/>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42" name="Freeform 42"/>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3" name="Freeform 43"/>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4" name="Freeform 44"/>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5" name="Freeform 45"/>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6" name="Freeform 46"/>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47" name="Freeform 47"/>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48" name="Freeform 48"/>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9" name="Freeform 49"/>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0" name="Freeform 50"/>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1" name="Freeform 51"/>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2" name="Freeform 52"/>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53" name="Freeform 53"/>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grpSp>
        <p:nvGrpSpPr>
          <p:cNvPr id="54" name="Group 54"/>
          <p:cNvGrpSpPr/>
          <p:nvPr/>
        </p:nvGrpSpPr>
        <p:grpSpPr>
          <a:xfrm>
            <a:off x="5043055" y="1588655"/>
            <a:ext cx="5135262" cy="5735071"/>
            <a:chOff x="0" y="0"/>
            <a:chExt cx="6847016" cy="7646762"/>
          </a:xfrm>
        </p:grpSpPr>
        <p:pic>
          <p:nvPicPr>
            <p:cNvPr id="55" name="Picture 55"/>
            <p:cNvPicPr>
              <a:picLocks noChangeAspect="1"/>
            </p:cNvPicPr>
            <p:nvPr/>
          </p:nvPicPr>
          <p:blipFill>
            <a:blip r:embed="rId2"/>
            <a:srcRect l="15978" r="24364"/>
            <a:stretch>
              <a:fillRect/>
            </a:stretch>
          </p:blipFill>
          <p:spPr>
            <a:xfrm>
              <a:off x="0" y="0"/>
              <a:ext cx="6847016" cy="7646762"/>
            </a:xfrm>
            <a:prstGeom prst="rect">
              <a:avLst/>
            </a:prstGeom>
          </p:spPr>
        </p:pic>
      </p:grpSp>
      <p:grpSp>
        <p:nvGrpSpPr>
          <p:cNvPr id="56" name="Group 56"/>
          <p:cNvGrpSpPr/>
          <p:nvPr/>
        </p:nvGrpSpPr>
        <p:grpSpPr>
          <a:xfrm>
            <a:off x="609600" y="2234037"/>
            <a:ext cx="3842327" cy="4566412"/>
            <a:chOff x="0" y="0"/>
            <a:chExt cx="5123103" cy="6088549"/>
          </a:xfrm>
        </p:grpSpPr>
        <p:sp>
          <p:nvSpPr>
            <p:cNvPr id="57" name="TextBox 57"/>
            <p:cNvSpPr txBox="1"/>
            <p:nvPr/>
          </p:nvSpPr>
          <p:spPr>
            <a:xfrm>
              <a:off x="0" y="-57150"/>
              <a:ext cx="5123103" cy="1282531"/>
            </a:xfrm>
            <a:prstGeom prst="rect">
              <a:avLst/>
            </a:prstGeom>
          </p:spPr>
          <p:txBody>
            <a:bodyPr lIns="0" tIns="0" rIns="0" bIns="0" rtlCol="0" anchor="t">
              <a:spAutoFit/>
            </a:bodyPr>
            <a:lstStyle/>
            <a:p>
              <a:pPr>
                <a:lnSpc>
                  <a:spcPts val="3944"/>
                </a:lnSpc>
              </a:pPr>
              <a:r>
                <a:rPr lang="en-US" sz="2817">
                  <a:solidFill>
                    <a:srgbClr val="222222"/>
                  </a:solidFill>
                  <a:latin typeface="Arvo"/>
                </a:rPr>
                <a:t>El saber no ocupa lugar.</a:t>
              </a:r>
            </a:p>
          </p:txBody>
        </p:sp>
        <p:sp>
          <p:nvSpPr>
            <p:cNvPr id="58" name="TextBox 58"/>
            <p:cNvSpPr txBox="1"/>
            <p:nvPr/>
          </p:nvSpPr>
          <p:spPr>
            <a:xfrm>
              <a:off x="0" y="1541886"/>
              <a:ext cx="5123103" cy="4546663"/>
            </a:xfrm>
            <a:prstGeom prst="rect">
              <a:avLst/>
            </a:prstGeom>
          </p:spPr>
          <p:txBody>
            <a:bodyPr lIns="0" tIns="0" rIns="0" bIns="0" rtlCol="0" anchor="t">
              <a:spAutoFit/>
            </a:bodyPr>
            <a:lstStyle/>
            <a:p>
              <a:pPr>
                <a:lnSpc>
                  <a:spcPts val="2716"/>
                </a:lnSpc>
              </a:pPr>
              <a:r>
                <a:rPr lang="en-US" sz="1811" spc="90">
                  <a:solidFill>
                    <a:srgbClr val="222222"/>
                  </a:solidFill>
                  <a:latin typeface="Lato"/>
                </a:rPr>
                <a:t>Ponemos a disposición de las familias charlas y talleres de aprendizaje, de todos los temas que son de interés, a la hora de educar a nuestros hijos e hijas.</a:t>
              </a:r>
            </a:p>
            <a:p>
              <a:pPr>
                <a:lnSpc>
                  <a:spcPts val="2716"/>
                </a:lnSpc>
              </a:pPr>
              <a:r>
                <a:rPr lang="en-US" sz="1811" spc="90">
                  <a:solidFill>
                    <a:srgbClr val="222222"/>
                  </a:solidFill>
                  <a:latin typeface="Lato"/>
                </a:rPr>
                <a:t>Contamos con colaboradores como "Tejiendo Redes" con amplia experiencia en enseñar a crecer, a  aprender y a encontrar el equilibrio a la hora de educarles.</a:t>
              </a:r>
            </a:p>
          </p:txBody>
        </p:sp>
      </p:grpSp>
      <p:pic>
        <p:nvPicPr>
          <p:cNvPr id="59" name="Picture 59"/>
          <p:cNvPicPr>
            <a:picLocks noChangeAspect="1"/>
          </p:cNvPicPr>
          <p:nvPr/>
        </p:nvPicPr>
        <p:blipFill>
          <a:blip r:embed="rId3"/>
          <a:srcRect/>
          <a:stretch>
            <a:fillRect/>
          </a:stretch>
        </p:blipFill>
        <p:spPr>
          <a:xfrm>
            <a:off x="418607" y="210450"/>
            <a:ext cx="1110413" cy="1256041"/>
          </a:xfrm>
          <a:prstGeom prst="rect">
            <a:avLst/>
          </a:prstGeom>
        </p:spPr>
      </p:pic>
      <p:pic>
        <p:nvPicPr>
          <p:cNvPr id="60" name="Picture 60"/>
          <p:cNvPicPr>
            <a:picLocks noChangeAspect="1"/>
          </p:cNvPicPr>
          <p:nvPr/>
        </p:nvPicPr>
        <p:blipFill>
          <a:blip r:embed="rId4"/>
          <a:srcRect/>
          <a:stretch>
            <a:fillRect/>
          </a:stretch>
        </p:blipFill>
        <p:spPr>
          <a:xfrm>
            <a:off x="3405274" y="1755140"/>
            <a:ext cx="1637780" cy="1637780"/>
          </a:xfrm>
          <a:prstGeom prst="rect">
            <a:avLst/>
          </a:prstGeom>
        </p:spPr>
      </p:pic>
      <p:sp>
        <p:nvSpPr>
          <p:cNvPr id="61" name="TextBox 61"/>
          <p:cNvSpPr txBox="1"/>
          <p:nvPr/>
        </p:nvSpPr>
        <p:spPr>
          <a:xfrm>
            <a:off x="4404302" y="988695"/>
            <a:ext cx="9021536" cy="766445"/>
          </a:xfrm>
          <a:prstGeom prst="rect">
            <a:avLst/>
          </a:prstGeom>
        </p:spPr>
        <p:txBody>
          <a:bodyPr lIns="0" tIns="0" rIns="0" bIns="0" rtlCol="0" anchor="t">
            <a:spAutoFit/>
          </a:bodyPr>
          <a:lstStyle/>
          <a:p>
            <a:pPr>
              <a:lnSpc>
                <a:spcPts val="5590"/>
              </a:lnSpc>
            </a:pPr>
            <a:r>
              <a:rPr lang="en-US" sz="6500" spc="117">
                <a:solidFill>
                  <a:srgbClr val="050524"/>
                </a:solidFill>
                <a:latin typeface="Buffalo"/>
              </a:rPr>
              <a:t>Escuela de padres</a:t>
            </a: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891" y="1588655"/>
            <a:ext cx="9881425" cy="5753827"/>
            <a:chOff x="0" y="0"/>
            <a:chExt cx="13175233" cy="7671770"/>
          </a:xfrm>
        </p:grpSpPr>
        <p:sp>
          <p:nvSpPr>
            <p:cNvPr id="3" name="Freeform 3"/>
            <p:cNvSpPr/>
            <p:nvPr/>
          </p:nvSpPr>
          <p:spPr>
            <a:xfrm>
              <a:off x="0" y="0"/>
              <a:ext cx="13175233" cy="7671770"/>
            </a:xfrm>
            <a:custGeom>
              <a:avLst/>
              <a:gdLst/>
              <a:ahLst/>
              <a:cxnLst/>
              <a:rect l="l" t="t" r="r" b="b"/>
              <a:pathLst>
                <a:path w="13175233" h="7671770">
                  <a:moveTo>
                    <a:pt x="0" y="0"/>
                  </a:moveTo>
                  <a:lnTo>
                    <a:pt x="13175233" y="0"/>
                  </a:lnTo>
                  <a:lnTo>
                    <a:pt x="13175233" y="7671770"/>
                  </a:lnTo>
                  <a:lnTo>
                    <a:pt x="0" y="7671770"/>
                  </a:lnTo>
                  <a:close/>
                </a:path>
              </a:pathLst>
            </a:custGeom>
            <a:solidFill>
              <a:srgbClr val="F4BC33"/>
            </a:solidFill>
          </p:spPr>
        </p:sp>
      </p:grpSp>
      <p:sp>
        <p:nvSpPr>
          <p:cNvPr id="4" name="TextBox 4"/>
          <p:cNvSpPr txBox="1"/>
          <p:nvPr/>
        </p:nvSpPr>
        <p:spPr>
          <a:xfrm>
            <a:off x="1367967" y="534234"/>
            <a:ext cx="7534589" cy="306419"/>
          </a:xfrm>
          <a:prstGeom prst="rect">
            <a:avLst/>
          </a:prstGeom>
        </p:spPr>
        <p:txBody>
          <a:bodyPr lIns="0" tIns="0" rIns="0" bIns="0" rtlCol="0" anchor="t">
            <a:spAutoFit/>
          </a:bodyPr>
          <a:lstStyle/>
          <a:p>
            <a:pPr algn="just">
              <a:lnSpc>
                <a:spcPts val="2535"/>
              </a:lnSpc>
            </a:pPr>
            <a:r>
              <a:rPr lang="en-US" sz="1811" spc="181">
                <a:solidFill>
                  <a:srgbClr val="222222"/>
                </a:solidFill>
                <a:latin typeface="Alfa Slab One Bold"/>
              </a:rPr>
              <a:t>AMPA CEIPSO EL CANTIZAL</a:t>
            </a:r>
          </a:p>
        </p:txBody>
      </p:sp>
      <p:grpSp>
        <p:nvGrpSpPr>
          <p:cNvPr id="5" name="Group 5"/>
          <p:cNvGrpSpPr>
            <a:grpSpLocks noChangeAspect="1"/>
          </p:cNvGrpSpPr>
          <p:nvPr/>
        </p:nvGrpSpPr>
        <p:grpSpPr>
          <a:xfrm>
            <a:off x="370179" y="386833"/>
            <a:ext cx="722683" cy="639322"/>
            <a:chOff x="0" y="0"/>
            <a:chExt cx="5712460" cy="4405630"/>
          </a:xfrm>
        </p:grpSpPr>
        <p:sp>
          <p:nvSpPr>
            <p:cNvPr id="6" name="Freeform 6"/>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 name="Freeform 7"/>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 name="Freeform 8"/>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9" name="Freeform 9"/>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0" name="Freeform 10"/>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1" name="Freeform 11"/>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2" name="Freeform 12"/>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3" name="Freeform 13"/>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4" name="Freeform 14"/>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5" name="Freeform 15"/>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6" name="Freeform 16"/>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7" name="Freeform 17"/>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8" name="Freeform 18"/>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9" name="Freeform 19"/>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0" name="Freeform 20"/>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1" name="Freeform 21"/>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2" name="Freeform 22"/>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3" name="Freeform 23"/>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4" name="Freeform 24"/>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5" name="Freeform 25"/>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6" name="Freeform 26"/>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7" name="Freeform 27"/>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8" name="Freeform 28"/>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9" name="Freeform 29"/>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0" name="Freeform 30"/>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1" name="Freeform 31"/>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2" name="Freeform 32"/>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3" name="Freeform 33"/>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4" name="Freeform 34"/>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5" name="Freeform 35"/>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6" name="Freeform 36"/>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7" name="Freeform 37"/>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8" name="Freeform 38"/>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9" name="Freeform 39"/>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0" name="Freeform 40"/>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41" name="Freeform 41"/>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42" name="Freeform 42"/>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3" name="Freeform 43"/>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4" name="Freeform 44"/>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5" name="Freeform 45"/>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6" name="Freeform 46"/>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47" name="Freeform 47"/>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48" name="Freeform 48"/>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9" name="Freeform 49"/>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0" name="Freeform 50"/>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1" name="Freeform 51"/>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2" name="Freeform 52"/>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53" name="Freeform 53"/>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grpSp>
        <p:nvGrpSpPr>
          <p:cNvPr id="54" name="Group 54"/>
          <p:cNvGrpSpPr/>
          <p:nvPr/>
        </p:nvGrpSpPr>
        <p:grpSpPr>
          <a:xfrm>
            <a:off x="0" y="1607411"/>
            <a:ext cx="5135262" cy="5735071"/>
            <a:chOff x="0" y="0"/>
            <a:chExt cx="6847016" cy="7646762"/>
          </a:xfrm>
        </p:grpSpPr>
        <p:pic>
          <p:nvPicPr>
            <p:cNvPr id="55" name="Picture 55"/>
            <p:cNvPicPr>
              <a:picLocks noChangeAspect="1"/>
            </p:cNvPicPr>
            <p:nvPr/>
          </p:nvPicPr>
          <p:blipFill>
            <a:blip r:embed="rId2"/>
            <a:srcRect l="21943" r="21943"/>
            <a:stretch>
              <a:fillRect/>
            </a:stretch>
          </p:blipFill>
          <p:spPr>
            <a:xfrm>
              <a:off x="0" y="0"/>
              <a:ext cx="6847016" cy="7646762"/>
            </a:xfrm>
            <a:prstGeom prst="rect">
              <a:avLst/>
            </a:prstGeom>
          </p:spPr>
        </p:pic>
      </p:grpSp>
      <p:grpSp>
        <p:nvGrpSpPr>
          <p:cNvPr id="56" name="Group 56"/>
          <p:cNvGrpSpPr/>
          <p:nvPr/>
        </p:nvGrpSpPr>
        <p:grpSpPr>
          <a:xfrm>
            <a:off x="5541094" y="2363190"/>
            <a:ext cx="3842327" cy="4223512"/>
            <a:chOff x="0" y="0"/>
            <a:chExt cx="5123103" cy="5631349"/>
          </a:xfrm>
        </p:grpSpPr>
        <p:sp>
          <p:nvSpPr>
            <p:cNvPr id="57" name="TextBox 57"/>
            <p:cNvSpPr txBox="1"/>
            <p:nvPr/>
          </p:nvSpPr>
          <p:spPr>
            <a:xfrm>
              <a:off x="0" y="-57150"/>
              <a:ext cx="5123103" cy="1282531"/>
            </a:xfrm>
            <a:prstGeom prst="rect">
              <a:avLst/>
            </a:prstGeom>
          </p:spPr>
          <p:txBody>
            <a:bodyPr lIns="0" tIns="0" rIns="0" bIns="0" rtlCol="0" anchor="t">
              <a:spAutoFit/>
            </a:bodyPr>
            <a:lstStyle/>
            <a:p>
              <a:pPr>
                <a:lnSpc>
                  <a:spcPts val="3944"/>
                </a:lnSpc>
              </a:pPr>
              <a:r>
                <a:rPr lang="en-US" sz="2817">
                  <a:solidFill>
                    <a:srgbClr val="222222"/>
                  </a:solidFill>
                  <a:latin typeface="Arvo"/>
                </a:rPr>
                <a:t>Apoyamos tú negocio emprendedor.</a:t>
              </a:r>
            </a:p>
          </p:txBody>
        </p:sp>
        <p:sp>
          <p:nvSpPr>
            <p:cNvPr id="58" name="TextBox 58"/>
            <p:cNvSpPr txBox="1"/>
            <p:nvPr/>
          </p:nvSpPr>
          <p:spPr>
            <a:xfrm>
              <a:off x="0" y="1541886"/>
              <a:ext cx="5123103" cy="4089463"/>
            </a:xfrm>
            <a:prstGeom prst="rect">
              <a:avLst/>
            </a:prstGeom>
          </p:spPr>
          <p:txBody>
            <a:bodyPr lIns="0" tIns="0" rIns="0" bIns="0" rtlCol="0" anchor="t">
              <a:spAutoFit/>
            </a:bodyPr>
            <a:lstStyle/>
            <a:p>
              <a:pPr>
                <a:lnSpc>
                  <a:spcPts val="2716"/>
                </a:lnSpc>
              </a:pPr>
              <a:r>
                <a:rPr lang="en-US" sz="1811" spc="90">
                  <a:solidFill>
                    <a:srgbClr val="222222"/>
                  </a:solidFill>
                  <a:latin typeface="Lato"/>
                </a:rPr>
                <a:t>Como familia educativa compartiremos tu proyecto, con todas las familias, porque no hay mejor manera de crecer que emprendiendo y dándose a conocer entre los más cercanos .</a:t>
              </a:r>
            </a:p>
            <a:p>
              <a:pPr>
                <a:lnSpc>
                  <a:spcPts val="2716"/>
                </a:lnSpc>
              </a:pPr>
              <a:r>
                <a:rPr lang="en-US" sz="1811" spc="90">
                  <a:solidFill>
                    <a:srgbClr val="222222"/>
                  </a:solidFill>
                  <a:latin typeface="Lato"/>
                </a:rPr>
                <a:t>Apoyamos a todas nuestras familias en el difícil y arriesgado trabajo de emprender.</a:t>
              </a:r>
            </a:p>
          </p:txBody>
        </p:sp>
      </p:grpSp>
      <p:pic>
        <p:nvPicPr>
          <p:cNvPr id="59" name="Picture 59"/>
          <p:cNvPicPr>
            <a:picLocks noChangeAspect="1"/>
          </p:cNvPicPr>
          <p:nvPr/>
        </p:nvPicPr>
        <p:blipFill>
          <a:blip r:embed="rId3"/>
          <a:srcRect/>
          <a:stretch>
            <a:fillRect/>
          </a:stretch>
        </p:blipFill>
        <p:spPr>
          <a:xfrm>
            <a:off x="8273008" y="212633"/>
            <a:ext cx="1110413" cy="1256041"/>
          </a:xfrm>
          <a:prstGeom prst="rect">
            <a:avLst/>
          </a:prstGeom>
        </p:spPr>
      </p:pic>
      <p:sp>
        <p:nvSpPr>
          <p:cNvPr id="60" name="TextBox 60"/>
          <p:cNvSpPr txBox="1"/>
          <p:nvPr/>
        </p:nvSpPr>
        <p:spPr>
          <a:xfrm>
            <a:off x="1367967" y="1059728"/>
            <a:ext cx="9021536" cy="766445"/>
          </a:xfrm>
          <a:prstGeom prst="rect">
            <a:avLst/>
          </a:prstGeom>
        </p:spPr>
        <p:txBody>
          <a:bodyPr lIns="0" tIns="0" rIns="0" bIns="0" rtlCol="0" anchor="t">
            <a:spAutoFit/>
          </a:bodyPr>
          <a:lstStyle/>
          <a:p>
            <a:pPr algn="just">
              <a:lnSpc>
                <a:spcPts val="5590"/>
              </a:lnSpc>
            </a:pPr>
            <a:r>
              <a:rPr lang="en-US" sz="6500" spc="117">
                <a:solidFill>
                  <a:srgbClr val="050524"/>
                </a:solidFill>
                <a:latin typeface="Buffalo"/>
              </a:rPr>
              <a:t>Padres Emprendedores</a:t>
            </a: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891" y="1588655"/>
            <a:ext cx="9881425" cy="5753827"/>
            <a:chOff x="0" y="0"/>
            <a:chExt cx="13175233" cy="7671770"/>
          </a:xfrm>
        </p:grpSpPr>
        <p:sp>
          <p:nvSpPr>
            <p:cNvPr id="3" name="Freeform 3"/>
            <p:cNvSpPr/>
            <p:nvPr/>
          </p:nvSpPr>
          <p:spPr>
            <a:xfrm>
              <a:off x="0" y="0"/>
              <a:ext cx="13175233" cy="7671770"/>
            </a:xfrm>
            <a:custGeom>
              <a:avLst/>
              <a:gdLst/>
              <a:ahLst/>
              <a:cxnLst/>
              <a:rect l="l" t="t" r="r" b="b"/>
              <a:pathLst>
                <a:path w="13175233" h="7671770">
                  <a:moveTo>
                    <a:pt x="0" y="0"/>
                  </a:moveTo>
                  <a:lnTo>
                    <a:pt x="13175233" y="0"/>
                  </a:lnTo>
                  <a:lnTo>
                    <a:pt x="13175233" y="7671770"/>
                  </a:lnTo>
                  <a:lnTo>
                    <a:pt x="0" y="7671770"/>
                  </a:lnTo>
                  <a:close/>
                </a:path>
              </a:pathLst>
            </a:custGeom>
            <a:solidFill>
              <a:srgbClr val="F4BC33"/>
            </a:solidFill>
          </p:spPr>
        </p:sp>
      </p:grpSp>
      <p:sp>
        <p:nvSpPr>
          <p:cNvPr id="4" name="TextBox 4"/>
          <p:cNvSpPr txBox="1"/>
          <p:nvPr/>
        </p:nvSpPr>
        <p:spPr>
          <a:xfrm>
            <a:off x="948469" y="534234"/>
            <a:ext cx="7534589" cy="306419"/>
          </a:xfrm>
          <a:prstGeom prst="rect">
            <a:avLst/>
          </a:prstGeom>
        </p:spPr>
        <p:txBody>
          <a:bodyPr lIns="0" tIns="0" rIns="0" bIns="0" rtlCol="0" anchor="t">
            <a:spAutoFit/>
          </a:bodyPr>
          <a:lstStyle/>
          <a:p>
            <a:pPr algn="r">
              <a:lnSpc>
                <a:spcPts val="2535"/>
              </a:lnSpc>
            </a:pPr>
            <a:r>
              <a:rPr lang="en-US" sz="1811" spc="181">
                <a:solidFill>
                  <a:srgbClr val="222222"/>
                </a:solidFill>
                <a:latin typeface="Alfa Slab One Bold"/>
              </a:rPr>
              <a:t>AMPA CEIPSO EL CANTIZAL</a:t>
            </a:r>
          </a:p>
        </p:txBody>
      </p:sp>
      <p:grpSp>
        <p:nvGrpSpPr>
          <p:cNvPr id="5" name="Group 5"/>
          <p:cNvGrpSpPr>
            <a:grpSpLocks noChangeAspect="1"/>
          </p:cNvGrpSpPr>
          <p:nvPr/>
        </p:nvGrpSpPr>
        <p:grpSpPr>
          <a:xfrm>
            <a:off x="8660739" y="386833"/>
            <a:ext cx="722683" cy="639322"/>
            <a:chOff x="0" y="0"/>
            <a:chExt cx="5712460" cy="4405630"/>
          </a:xfrm>
        </p:grpSpPr>
        <p:sp>
          <p:nvSpPr>
            <p:cNvPr id="6" name="Freeform 6"/>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 name="Freeform 7"/>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 name="Freeform 8"/>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9" name="Freeform 9"/>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0" name="Freeform 10"/>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1" name="Freeform 11"/>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2" name="Freeform 12"/>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3" name="Freeform 13"/>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4" name="Freeform 14"/>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5" name="Freeform 15"/>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6" name="Freeform 16"/>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7" name="Freeform 17"/>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8" name="Freeform 18"/>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9" name="Freeform 19"/>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0" name="Freeform 20"/>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1" name="Freeform 21"/>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2" name="Freeform 22"/>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3" name="Freeform 23"/>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4" name="Freeform 24"/>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5" name="Freeform 25"/>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6" name="Freeform 26"/>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7" name="Freeform 27"/>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8" name="Freeform 28"/>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9" name="Freeform 29"/>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0" name="Freeform 30"/>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1" name="Freeform 31"/>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2" name="Freeform 32"/>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3" name="Freeform 33"/>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4" name="Freeform 34"/>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5" name="Freeform 35"/>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6" name="Freeform 36"/>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7" name="Freeform 37"/>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8" name="Freeform 38"/>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9" name="Freeform 39"/>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0" name="Freeform 40"/>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41" name="Freeform 41"/>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42" name="Freeform 42"/>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3" name="Freeform 43"/>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4" name="Freeform 44"/>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5" name="Freeform 45"/>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6" name="Freeform 46"/>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47" name="Freeform 47"/>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48" name="Freeform 48"/>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9" name="Freeform 49"/>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0" name="Freeform 50"/>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1" name="Freeform 51"/>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2" name="Freeform 52"/>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53" name="Freeform 53"/>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grpSp>
        <p:nvGrpSpPr>
          <p:cNvPr id="54" name="Group 54"/>
          <p:cNvGrpSpPr/>
          <p:nvPr/>
        </p:nvGrpSpPr>
        <p:grpSpPr>
          <a:xfrm>
            <a:off x="5043055" y="1588655"/>
            <a:ext cx="5135262" cy="5735071"/>
            <a:chOff x="0" y="0"/>
            <a:chExt cx="6847016" cy="7646762"/>
          </a:xfrm>
        </p:grpSpPr>
        <p:pic>
          <p:nvPicPr>
            <p:cNvPr id="55" name="Picture 55"/>
            <p:cNvPicPr>
              <a:picLocks noChangeAspect="1"/>
            </p:cNvPicPr>
            <p:nvPr/>
          </p:nvPicPr>
          <p:blipFill>
            <a:blip r:embed="rId2"/>
            <a:srcRect l="17418" r="15425"/>
            <a:stretch>
              <a:fillRect/>
            </a:stretch>
          </p:blipFill>
          <p:spPr>
            <a:xfrm>
              <a:off x="0" y="0"/>
              <a:ext cx="6847016" cy="7646762"/>
            </a:xfrm>
            <a:prstGeom prst="rect">
              <a:avLst/>
            </a:prstGeom>
          </p:spPr>
        </p:pic>
      </p:grpSp>
      <p:pic>
        <p:nvPicPr>
          <p:cNvPr id="56" name="Picture 56"/>
          <p:cNvPicPr>
            <a:picLocks noChangeAspect="1"/>
          </p:cNvPicPr>
          <p:nvPr/>
        </p:nvPicPr>
        <p:blipFill>
          <a:blip r:embed="rId3"/>
          <a:srcRect/>
          <a:stretch>
            <a:fillRect/>
          </a:stretch>
        </p:blipFill>
        <p:spPr>
          <a:xfrm>
            <a:off x="418607" y="210450"/>
            <a:ext cx="1110413" cy="1256041"/>
          </a:xfrm>
          <a:prstGeom prst="rect">
            <a:avLst/>
          </a:prstGeom>
        </p:spPr>
      </p:pic>
      <p:grpSp>
        <p:nvGrpSpPr>
          <p:cNvPr id="57" name="Group 57"/>
          <p:cNvGrpSpPr/>
          <p:nvPr/>
        </p:nvGrpSpPr>
        <p:grpSpPr>
          <a:xfrm>
            <a:off x="609600" y="2234037"/>
            <a:ext cx="3842327" cy="4909312"/>
            <a:chOff x="0" y="0"/>
            <a:chExt cx="5123103" cy="6545749"/>
          </a:xfrm>
        </p:grpSpPr>
        <p:sp>
          <p:nvSpPr>
            <p:cNvPr id="58" name="TextBox 58"/>
            <p:cNvSpPr txBox="1"/>
            <p:nvPr/>
          </p:nvSpPr>
          <p:spPr>
            <a:xfrm>
              <a:off x="0" y="-57150"/>
              <a:ext cx="5123103" cy="1282531"/>
            </a:xfrm>
            <a:prstGeom prst="rect">
              <a:avLst/>
            </a:prstGeom>
          </p:spPr>
          <p:txBody>
            <a:bodyPr lIns="0" tIns="0" rIns="0" bIns="0" rtlCol="0" anchor="t">
              <a:spAutoFit/>
            </a:bodyPr>
            <a:lstStyle/>
            <a:p>
              <a:pPr>
                <a:lnSpc>
                  <a:spcPts val="3944"/>
                </a:lnSpc>
              </a:pPr>
              <a:r>
                <a:rPr lang="en-US" sz="2817">
                  <a:solidFill>
                    <a:srgbClr val="222222"/>
                  </a:solidFill>
                  <a:latin typeface="Arvo"/>
                </a:rPr>
                <a:t>Uniforme comodidad y sostenibilidad.</a:t>
              </a:r>
            </a:p>
          </p:txBody>
        </p:sp>
        <p:sp>
          <p:nvSpPr>
            <p:cNvPr id="59" name="TextBox 59"/>
            <p:cNvSpPr txBox="1"/>
            <p:nvPr/>
          </p:nvSpPr>
          <p:spPr>
            <a:xfrm>
              <a:off x="0" y="1541886"/>
              <a:ext cx="5123103" cy="5003863"/>
            </a:xfrm>
            <a:prstGeom prst="rect">
              <a:avLst/>
            </a:prstGeom>
          </p:spPr>
          <p:txBody>
            <a:bodyPr lIns="0" tIns="0" rIns="0" bIns="0" rtlCol="0" anchor="t">
              <a:spAutoFit/>
            </a:bodyPr>
            <a:lstStyle/>
            <a:p>
              <a:pPr>
                <a:lnSpc>
                  <a:spcPts val="2716"/>
                </a:lnSpc>
              </a:pPr>
              <a:r>
                <a:rPr lang="en-US" sz="1811" spc="90">
                  <a:solidFill>
                    <a:srgbClr val="222222"/>
                  </a:solidFill>
                  <a:latin typeface="Lato"/>
                </a:rPr>
                <a:t>Os animamos al uso de nuestro uniforme por la practicidad, el ahorro y la sostenibilidad que genera. </a:t>
              </a:r>
            </a:p>
            <a:p>
              <a:pPr>
                <a:lnSpc>
                  <a:spcPts val="2716"/>
                </a:lnSpc>
              </a:pPr>
              <a:r>
                <a:rPr lang="en-US" sz="1811" spc="90">
                  <a:solidFill>
                    <a:srgbClr val="222222"/>
                  </a:solidFill>
                  <a:latin typeface="Lato"/>
                </a:rPr>
                <a:t>Elaborado con materiales respetuosos con el planeta además es cómodo, moderno y está fabricado en España. </a:t>
              </a:r>
            </a:p>
            <a:p>
              <a:pPr>
                <a:lnSpc>
                  <a:spcPts val="2716"/>
                </a:lnSpc>
              </a:pPr>
              <a:r>
                <a:rPr lang="en-US" sz="1811" spc="90">
                  <a:solidFill>
                    <a:srgbClr val="222222"/>
                  </a:solidFill>
                  <a:latin typeface="Lato"/>
                </a:rPr>
                <a:t>Evita las distinciones generando un sentimiento de equipo, son nuestros colores.</a:t>
              </a:r>
            </a:p>
          </p:txBody>
        </p:sp>
      </p:grpSp>
      <p:sp>
        <p:nvSpPr>
          <p:cNvPr id="60" name="TextBox 60"/>
          <p:cNvSpPr txBox="1"/>
          <p:nvPr/>
        </p:nvSpPr>
        <p:spPr>
          <a:xfrm>
            <a:off x="4404302" y="988695"/>
            <a:ext cx="9021536" cy="766445"/>
          </a:xfrm>
          <a:prstGeom prst="rect">
            <a:avLst/>
          </a:prstGeom>
        </p:spPr>
        <p:txBody>
          <a:bodyPr lIns="0" tIns="0" rIns="0" bIns="0" rtlCol="0" anchor="t">
            <a:spAutoFit/>
          </a:bodyPr>
          <a:lstStyle/>
          <a:p>
            <a:pPr>
              <a:lnSpc>
                <a:spcPts val="5590"/>
              </a:lnSpc>
            </a:pPr>
            <a:r>
              <a:rPr lang="en-US" sz="6500" spc="117">
                <a:solidFill>
                  <a:srgbClr val="050524"/>
                </a:solidFill>
                <a:latin typeface="Buffalo"/>
              </a:rPr>
              <a:t>Nuestros colores</a:t>
            </a: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891" y="1588655"/>
            <a:ext cx="9881425" cy="5753827"/>
            <a:chOff x="0" y="0"/>
            <a:chExt cx="13175233" cy="7671770"/>
          </a:xfrm>
        </p:grpSpPr>
        <p:sp>
          <p:nvSpPr>
            <p:cNvPr id="3" name="Freeform 3"/>
            <p:cNvSpPr/>
            <p:nvPr/>
          </p:nvSpPr>
          <p:spPr>
            <a:xfrm>
              <a:off x="0" y="0"/>
              <a:ext cx="13175233" cy="7671770"/>
            </a:xfrm>
            <a:custGeom>
              <a:avLst/>
              <a:gdLst/>
              <a:ahLst/>
              <a:cxnLst/>
              <a:rect l="l" t="t" r="r" b="b"/>
              <a:pathLst>
                <a:path w="13175233" h="7671770">
                  <a:moveTo>
                    <a:pt x="0" y="0"/>
                  </a:moveTo>
                  <a:lnTo>
                    <a:pt x="13175233" y="0"/>
                  </a:lnTo>
                  <a:lnTo>
                    <a:pt x="13175233" y="7671770"/>
                  </a:lnTo>
                  <a:lnTo>
                    <a:pt x="0" y="7671770"/>
                  </a:lnTo>
                  <a:close/>
                </a:path>
              </a:pathLst>
            </a:custGeom>
            <a:solidFill>
              <a:srgbClr val="F4BC33"/>
            </a:solidFill>
          </p:spPr>
        </p:sp>
      </p:grpSp>
      <p:sp>
        <p:nvSpPr>
          <p:cNvPr id="4" name="TextBox 4"/>
          <p:cNvSpPr txBox="1"/>
          <p:nvPr/>
        </p:nvSpPr>
        <p:spPr>
          <a:xfrm>
            <a:off x="1367967" y="534234"/>
            <a:ext cx="7534589" cy="306419"/>
          </a:xfrm>
          <a:prstGeom prst="rect">
            <a:avLst/>
          </a:prstGeom>
        </p:spPr>
        <p:txBody>
          <a:bodyPr lIns="0" tIns="0" rIns="0" bIns="0" rtlCol="0" anchor="t">
            <a:spAutoFit/>
          </a:bodyPr>
          <a:lstStyle/>
          <a:p>
            <a:pPr algn="just">
              <a:lnSpc>
                <a:spcPts val="2535"/>
              </a:lnSpc>
            </a:pPr>
            <a:r>
              <a:rPr lang="en-US" sz="1811" spc="181">
                <a:solidFill>
                  <a:srgbClr val="222222"/>
                </a:solidFill>
                <a:latin typeface="Alfa Slab One Bold"/>
              </a:rPr>
              <a:t>AMPA CEIPSO EL CANTIZAL</a:t>
            </a:r>
          </a:p>
        </p:txBody>
      </p:sp>
      <p:grpSp>
        <p:nvGrpSpPr>
          <p:cNvPr id="5" name="Group 5"/>
          <p:cNvGrpSpPr>
            <a:grpSpLocks noChangeAspect="1"/>
          </p:cNvGrpSpPr>
          <p:nvPr/>
        </p:nvGrpSpPr>
        <p:grpSpPr>
          <a:xfrm>
            <a:off x="370179" y="386833"/>
            <a:ext cx="722683" cy="639322"/>
            <a:chOff x="0" y="0"/>
            <a:chExt cx="5712460" cy="4405630"/>
          </a:xfrm>
        </p:grpSpPr>
        <p:sp>
          <p:nvSpPr>
            <p:cNvPr id="6" name="Freeform 6"/>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 name="Freeform 7"/>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 name="Freeform 8"/>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9" name="Freeform 9"/>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0" name="Freeform 10"/>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1" name="Freeform 11"/>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2" name="Freeform 12"/>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3" name="Freeform 13"/>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4" name="Freeform 14"/>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5" name="Freeform 15"/>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6" name="Freeform 16"/>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7" name="Freeform 17"/>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8" name="Freeform 18"/>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9" name="Freeform 19"/>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0" name="Freeform 20"/>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1" name="Freeform 21"/>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2" name="Freeform 22"/>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3" name="Freeform 23"/>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4" name="Freeform 24"/>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5" name="Freeform 25"/>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6" name="Freeform 26"/>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7" name="Freeform 27"/>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8" name="Freeform 28"/>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9" name="Freeform 29"/>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0" name="Freeform 30"/>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1" name="Freeform 31"/>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2" name="Freeform 32"/>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3" name="Freeform 33"/>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4" name="Freeform 34"/>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5" name="Freeform 35"/>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6" name="Freeform 36"/>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7" name="Freeform 37"/>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8" name="Freeform 38"/>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9" name="Freeform 39"/>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0" name="Freeform 40"/>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41" name="Freeform 41"/>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42" name="Freeform 42"/>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3" name="Freeform 43"/>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4" name="Freeform 44"/>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5" name="Freeform 45"/>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6" name="Freeform 46"/>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47" name="Freeform 47"/>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48" name="Freeform 48"/>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9" name="Freeform 49"/>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0" name="Freeform 50"/>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1" name="Freeform 51"/>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2" name="Freeform 52"/>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53" name="Freeform 53"/>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grpSp>
        <p:nvGrpSpPr>
          <p:cNvPr id="54" name="Group 54"/>
          <p:cNvGrpSpPr/>
          <p:nvPr/>
        </p:nvGrpSpPr>
        <p:grpSpPr>
          <a:xfrm>
            <a:off x="0" y="1607411"/>
            <a:ext cx="5135262" cy="5735071"/>
            <a:chOff x="0" y="0"/>
            <a:chExt cx="6847016" cy="7646762"/>
          </a:xfrm>
        </p:grpSpPr>
        <p:pic>
          <p:nvPicPr>
            <p:cNvPr id="55" name="Picture 55"/>
            <p:cNvPicPr>
              <a:picLocks noChangeAspect="1"/>
            </p:cNvPicPr>
            <p:nvPr/>
          </p:nvPicPr>
          <p:blipFill>
            <a:blip r:embed="rId2"/>
            <a:srcRect l="17282" r="45782"/>
            <a:stretch>
              <a:fillRect/>
            </a:stretch>
          </p:blipFill>
          <p:spPr>
            <a:xfrm>
              <a:off x="0" y="0"/>
              <a:ext cx="6847016" cy="7646762"/>
            </a:xfrm>
            <a:prstGeom prst="rect">
              <a:avLst/>
            </a:prstGeom>
          </p:spPr>
        </p:pic>
      </p:grpSp>
      <p:grpSp>
        <p:nvGrpSpPr>
          <p:cNvPr id="56" name="Group 56"/>
          <p:cNvGrpSpPr/>
          <p:nvPr/>
        </p:nvGrpSpPr>
        <p:grpSpPr>
          <a:xfrm>
            <a:off x="5541094" y="2363190"/>
            <a:ext cx="3943927" cy="4718812"/>
            <a:chOff x="0" y="0"/>
            <a:chExt cx="5258570" cy="6291749"/>
          </a:xfrm>
        </p:grpSpPr>
        <p:sp>
          <p:nvSpPr>
            <p:cNvPr id="57" name="TextBox 57"/>
            <p:cNvSpPr txBox="1"/>
            <p:nvPr/>
          </p:nvSpPr>
          <p:spPr>
            <a:xfrm>
              <a:off x="0" y="-57150"/>
              <a:ext cx="5258570" cy="1942931"/>
            </a:xfrm>
            <a:prstGeom prst="rect">
              <a:avLst/>
            </a:prstGeom>
          </p:spPr>
          <p:txBody>
            <a:bodyPr lIns="0" tIns="0" rIns="0" bIns="0" rtlCol="0" anchor="t">
              <a:spAutoFit/>
            </a:bodyPr>
            <a:lstStyle/>
            <a:p>
              <a:pPr>
                <a:lnSpc>
                  <a:spcPts val="3944"/>
                </a:lnSpc>
              </a:pPr>
              <a:r>
                <a:rPr lang="en-US" sz="2817">
                  <a:solidFill>
                    <a:srgbClr val="222222"/>
                  </a:solidFill>
                  <a:latin typeface="Arvo"/>
                </a:rPr>
                <a:t>Organizamos la fiesta de fin de curso más completa y divertida.</a:t>
              </a:r>
            </a:p>
          </p:txBody>
        </p:sp>
        <p:sp>
          <p:nvSpPr>
            <p:cNvPr id="58" name="TextBox 58"/>
            <p:cNvSpPr txBox="1"/>
            <p:nvPr/>
          </p:nvSpPr>
          <p:spPr>
            <a:xfrm>
              <a:off x="0" y="2202286"/>
              <a:ext cx="5258570" cy="4089463"/>
            </a:xfrm>
            <a:prstGeom prst="rect">
              <a:avLst/>
            </a:prstGeom>
          </p:spPr>
          <p:txBody>
            <a:bodyPr lIns="0" tIns="0" rIns="0" bIns="0" rtlCol="0" anchor="t">
              <a:spAutoFit/>
            </a:bodyPr>
            <a:lstStyle/>
            <a:p>
              <a:pPr>
                <a:lnSpc>
                  <a:spcPts val="2716"/>
                </a:lnSpc>
              </a:pPr>
              <a:r>
                <a:rPr lang="en-US" sz="1811" spc="90">
                  <a:solidFill>
                    <a:srgbClr val="222222"/>
                  </a:solidFill>
                  <a:latin typeface="Lato"/>
                </a:rPr>
                <a:t>Nuestra fiesta va más allá de una simple actividad en el patio del colegio, es un espacio de encuentro donde celebrar, divertirse y compartir todos juntos.</a:t>
              </a:r>
            </a:p>
            <a:p>
              <a:pPr>
                <a:lnSpc>
                  <a:spcPts val="2716"/>
                </a:lnSpc>
              </a:pPr>
              <a:r>
                <a:rPr lang="en-US" sz="1811" spc="90">
                  <a:solidFill>
                    <a:srgbClr val="222222"/>
                  </a:solidFill>
                  <a:latin typeface="Lato"/>
                </a:rPr>
                <a:t>Después del esfuerzo de todos, por realizar un buen un curso, no hay como celebrarlo con una gran FIESTA.</a:t>
              </a:r>
            </a:p>
          </p:txBody>
        </p:sp>
      </p:grpSp>
      <p:pic>
        <p:nvPicPr>
          <p:cNvPr id="59" name="Picture 59"/>
          <p:cNvPicPr>
            <a:picLocks noChangeAspect="1"/>
          </p:cNvPicPr>
          <p:nvPr/>
        </p:nvPicPr>
        <p:blipFill>
          <a:blip r:embed="rId3"/>
          <a:srcRect/>
          <a:stretch>
            <a:fillRect/>
          </a:stretch>
        </p:blipFill>
        <p:spPr>
          <a:xfrm>
            <a:off x="8273008" y="212633"/>
            <a:ext cx="1110413" cy="1256041"/>
          </a:xfrm>
          <a:prstGeom prst="rect">
            <a:avLst/>
          </a:prstGeom>
        </p:spPr>
      </p:pic>
      <p:sp>
        <p:nvSpPr>
          <p:cNvPr id="60" name="TextBox 60"/>
          <p:cNvSpPr txBox="1"/>
          <p:nvPr/>
        </p:nvSpPr>
        <p:spPr>
          <a:xfrm>
            <a:off x="1367967" y="1059728"/>
            <a:ext cx="9021536" cy="766445"/>
          </a:xfrm>
          <a:prstGeom prst="rect">
            <a:avLst/>
          </a:prstGeom>
        </p:spPr>
        <p:txBody>
          <a:bodyPr lIns="0" tIns="0" rIns="0" bIns="0" rtlCol="0" anchor="t">
            <a:spAutoFit/>
          </a:bodyPr>
          <a:lstStyle/>
          <a:p>
            <a:pPr algn="just">
              <a:lnSpc>
                <a:spcPts val="5590"/>
              </a:lnSpc>
            </a:pPr>
            <a:r>
              <a:rPr lang="en-US" sz="6500" spc="117">
                <a:solidFill>
                  <a:srgbClr val="050524"/>
                </a:solidFill>
                <a:latin typeface="Buffalo"/>
              </a:rPr>
              <a:t>Fiesta de Fin de Curso</a:t>
            </a: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891" y="1588655"/>
            <a:ext cx="9881425" cy="5753827"/>
            <a:chOff x="0" y="0"/>
            <a:chExt cx="13175233" cy="7671770"/>
          </a:xfrm>
        </p:grpSpPr>
        <p:sp>
          <p:nvSpPr>
            <p:cNvPr id="3" name="Freeform 3"/>
            <p:cNvSpPr/>
            <p:nvPr/>
          </p:nvSpPr>
          <p:spPr>
            <a:xfrm>
              <a:off x="0" y="0"/>
              <a:ext cx="13175233" cy="7671770"/>
            </a:xfrm>
            <a:custGeom>
              <a:avLst/>
              <a:gdLst/>
              <a:ahLst/>
              <a:cxnLst/>
              <a:rect l="l" t="t" r="r" b="b"/>
              <a:pathLst>
                <a:path w="13175233" h="7671770">
                  <a:moveTo>
                    <a:pt x="0" y="0"/>
                  </a:moveTo>
                  <a:lnTo>
                    <a:pt x="13175233" y="0"/>
                  </a:lnTo>
                  <a:lnTo>
                    <a:pt x="13175233" y="7671770"/>
                  </a:lnTo>
                  <a:lnTo>
                    <a:pt x="0" y="7671770"/>
                  </a:lnTo>
                  <a:close/>
                </a:path>
              </a:pathLst>
            </a:custGeom>
            <a:solidFill>
              <a:srgbClr val="F4BC33"/>
            </a:solidFill>
          </p:spPr>
        </p:sp>
      </p:grpSp>
      <p:sp>
        <p:nvSpPr>
          <p:cNvPr id="4" name="TextBox 4"/>
          <p:cNvSpPr txBox="1"/>
          <p:nvPr/>
        </p:nvSpPr>
        <p:spPr>
          <a:xfrm>
            <a:off x="1367967" y="534234"/>
            <a:ext cx="7534589" cy="306419"/>
          </a:xfrm>
          <a:prstGeom prst="rect">
            <a:avLst/>
          </a:prstGeom>
        </p:spPr>
        <p:txBody>
          <a:bodyPr lIns="0" tIns="0" rIns="0" bIns="0" rtlCol="0" anchor="t">
            <a:spAutoFit/>
          </a:bodyPr>
          <a:lstStyle/>
          <a:p>
            <a:pPr algn="just">
              <a:lnSpc>
                <a:spcPts val="2535"/>
              </a:lnSpc>
            </a:pPr>
            <a:r>
              <a:rPr lang="en-US" sz="1811" spc="181">
                <a:solidFill>
                  <a:srgbClr val="222222"/>
                </a:solidFill>
                <a:latin typeface="Alfa Slab One Bold"/>
              </a:rPr>
              <a:t>CEIPSO EL CANTIZAL</a:t>
            </a:r>
          </a:p>
        </p:txBody>
      </p:sp>
      <p:grpSp>
        <p:nvGrpSpPr>
          <p:cNvPr id="5" name="Group 5"/>
          <p:cNvGrpSpPr>
            <a:grpSpLocks noChangeAspect="1"/>
          </p:cNvGrpSpPr>
          <p:nvPr/>
        </p:nvGrpSpPr>
        <p:grpSpPr>
          <a:xfrm>
            <a:off x="370179" y="386833"/>
            <a:ext cx="722683" cy="639322"/>
            <a:chOff x="0" y="0"/>
            <a:chExt cx="5712460" cy="4405630"/>
          </a:xfrm>
        </p:grpSpPr>
        <p:sp>
          <p:nvSpPr>
            <p:cNvPr id="6" name="Freeform 6"/>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7" name="Freeform 7"/>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8" name="Freeform 8"/>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9" name="Freeform 9"/>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0" name="Freeform 10"/>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1" name="Freeform 11"/>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2" name="Freeform 12"/>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3" name="Freeform 13"/>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4" name="Freeform 14"/>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5" name="Freeform 15"/>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6" name="Freeform 16"/>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17" name="Freeform 17"/>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8" name="Freeform 18"/>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19" name="Freeform 19"/>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0" name="Freeform 20"/>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1" name="Freeform 21"/>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2" name="Freeform 22"/>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3" name="Freeform 23"/>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4" name="Freeform 24"/>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5" name="Freeform 25"/>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6" name="Freeform 26"/>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7" name="Freeform 27"/>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28" name="Freeform 28"/>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29" name="Freeform 29"/>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0" name="Freeform 30"/>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1" name="Freeform 31"/>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2" name="Freeform 32"/>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3" name="Freeform 33"/>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4" name="Freeform 34"/>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5" name="Freeform 35"/>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6" name="Freeform 36"/>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7" name="Freeform 37"/>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8" name="Freeform 38"/>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39" name="Freeform 39"/>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0" name="Freeform 40"/>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41" name="Freeform 41"/>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42" name="Freeform 42"/>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3" name="Freeform 43"/>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4" name="Freeform 44"/>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5" name="Freeform 45"/>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6" name="Freeform 46"/>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47" name="Freeform 47"/>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48" name="Freeform 48"/>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9" name="Freeform 49"/>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0" name="Freeform 50"/>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1" name="Freeform 51"/>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52" name="Freeform 52"/>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53" name="Freeform 53"/>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grpSp>
        <p:nvGrpSpPr>
          <p:cNvPr id="54" name="Group 54"/>
          <p:cNvGrpSpPr/>
          <p:nvPr/>
        </p:nvGrpSpPr>
        <p:grpSpPr>
          <a:xfrm>
            <a:off x="4876800" y="1580129"/>
            <a:ext cx="5135262" cy="5735071"/>
            <a:chOff x="0" y="0"/>
            <a:chExt cx="6847016" cy="7646762"/>
          </a:xfrm>
        </p:grpSpPr>
        <p:pic>
          <p:nvPicPr>
            <p:cNvPr id="55" name="Picture 55"/>
            <p:cNvPicPr>
              <a:picLocks noChangeAspect="1"/>
            </p:cNvPicPr>
            <p:nvPr/>
          </p:nvPicPr>
          <p:blipFill>
            <a:blip r:embed="rId2"/>
            <a:srcRect l="17529" t="12753" r="27575" b="6153"/>
            <a:stretch>
              <a:fillRect/>
            </a:stretch>
          </p:blipFill>
          <p:spPr>
            <a:xfrm>
              <a:off x="0" y="0"/>
              <a:ext cx="6847016" cy="7646762"/>
            </a:xfrm>
            <a:prstGeom prst="rect">
              <a:avLst/>
            </a:prstGeom>
          </p:spPr>
        </p:pic>
      </p:grpSp>
      <p:grpSp>
        <p:nvGrpSpPr>
          <p:cNvPr id="56" name="Group 56"/>
          <p:cNvGrpSpPr/>
          <p:nvPr/>
        </p:nvGrpSpPr>
        <p:grpSpPr>
          <a:xfrm>
            <a:off x="370179" y="2017461"/>
            <a:ext cx="3842327" cy="5185775"/>
            <a:chOff x="0" y="0"/>
            <a:chExt cx="5123103" cy="6914367"/>
          </a:xfrm>
        </p:grpSpPr>
        <p:sp>
          <p:nvSpPr>
            <p:cNvPr id="57" name="TextBox 57"/>
            <p:cNvSpPr txBox="1"/>
            <p:nvPr/>
          </p:nvSpPr>
          <p:spPr>
            <a:xfrm>
              <a:off x="0" y="-76200"/>
              <a:ext cx="5123103" cy="1466427"/>
            </a:xfrm>
            <a:prstGeom prst="rect">
              <a:avLst/>
            </a:prstGeom>
          </p:spPr>
          <p:txBody>
            <a:bodyPr lIns="0" tIns="0" rIns="0" bIns="0" rtlCol="0" anchor="t">
              <a:spAutoFit/>
            </a:bodyPr>
            <a:lstStyle/>
            <a:p>
              <a:pPr>
                <a:lnSpc>
                  <a:spcPts val="4480"/>
                </a:lnSpc>
              </a:pPr>
              <a:r>
                <a:rPr lang="en-US" sz="3200">
                  <a:solidFill>
                    <a:srgbClr val="222222"/>
                  </a:solidFill>
                  <a:latin typeface="Arvo"/>
                </a:rPr>
                <a:t>Valoramos el trabajo diario</a:t>
              </a:r>
            </a:p>
          </p:txBody>
        </p:sp>
        <p:sp>
          <p:nvSpPr>
            <p:cNvPr id="58" name="TextBox 58"/>
            <p:cNvSpPr txBox="1"/>
            <p:nvPr/>
          </p:nvSpPr>
          <p:spPr>
            <a:xfrm>
              <a:off x="0" y="1697207"/>
              <a:ext cx="5123103" cy="5217160"/>
            </a:xfrm>
            <a:prstGeom prst="rect">
              <a:avLst/>
            </a:prstGeom>
          </p:spPr>
          <p:txBody>
            <a:bodyPr lIns="0" tIns="0" rIns="0" bIns="0" rtlCol="0" anchor="t">
              <a:spAutoFit/>
            </a:bodyPr>
            <a:lstStyle/>
            <a:p>
              <a:pPr marL="379730" lvl="1" indent="-189865">
                <a:lnSpc>
                  <a:spcPts val="3450"/>
                </a:lnSpc>
                <a:buFont typeface="Arial"/>
                <a:buChar char="•"/>
              </a:pPr>
              <a:r>
                <a:rPr lang="en-US" sz="2300" spc="114">
                  <a:solidFill>
                    <a:srgbClr val="222222"/>
                  </a:solidFill>
                  <a:latin typeface="Lato"/>
                </a:rPr>
                <a:t>Educación integral del alumno.</a:t>
              </a:r>
            </a:p>
            <a:p>
              <a:pPr marL="379730" lvl="1" indent="-189865">
                <a:lnSpc>
                  <a:spcPts val="3450"/>
                </a:lnSpc>
                <a:buFont typeface="Arial"/>
                <a:buChar char="•"/>
              </a:pPr>
              <a:r>
                <a:rPr lang="en-US" sz="2300" spc="114">
                  <a:solidFill>
                    <a:srgbClr val="222222"/>
                  </a:solidFill>
                  <a:latin typeface="Lato"/>
                </a:rPr>
                <a:t>Formación continua del profesorado.</a:t>
              </a:r>
            </a:p>
            <a:p>
              <a:pPr marL="379730" lvl="1" indent="-189865">
                <a:lnSpc>
                  <a:spcPts val="3450"/>
                </a:lnSpc>
                <a:buFont typeface="Arial"/>
                <a:buChar char="•"/>
              </a:pPr>
              <a:r>
                <a:rPr lang="en-US" sz="2300" spc="114">
                  <a:solidFill>
                    <a:srgbClr val="222222"/>
                  </a:solidFill>
                  <a:latin typeface="Lato"/>
                </a:rPr>
                <a:t>Educación en valores, y tolerantes, con todas las creencias.</a:t>
              </a:r>
            </a:p>
            <a:p>
              <a:pPr marL="379730" lvl="1" indent="-189865">
                <a:lnSpc>
                  <a:spcPts val="3450"/>
                </a:lnSpc>
                <a:buFont typeface="Arial"/>
                <a:buChar char="•"/>
              </a:pPr>
              <a:r>
                <a:rPr lang="en-US" sz="2300" spc="114">
                  <a:solidFill>
                    <a:srgbClr val="222222"/>
                  </a:solidFill>
                  <a:latin typeface="Lato"/>
                </a:rPr>
                <a:t>Centro inclusivo.</a:t>
              </a:r>
            </a:p>
            <a:p>
              <a:pPr marL="379730" lvl="1" indent="-189865">
                <a:lnSpc>
                  <a:spcPts val="3450"/>
                </a:lnSpc>
                <a:buFont typeface="Arial"/>
                <a:buChar char="•"/>
              </a:pPr>
              <a:r>
                <a:rPr lang="en-US" sz="2300" spc="114">
                  <a:solidFill>
                    <a:srgbClr val="222222"/>
                  </a:solidFill>
                  <a:latin typeface="Lato"/>
                </a:rPr>
                <a:t>Servicio de Enfermería</a:t>
              </a:r>
            </a:p>
          </p:txBody>
        </p:sp>
      </p:grpSp>
      <p:pic>
        <p:nvPicPr>
          <p:cNvPr id="59" name="Picture 59"/>
          <p:cNvPicPr>
            <a:picLocks noChangeAspect="1"/>
          </p:cNvPicPr>
          <p:nvPr/>
        </p:nvPicPr>
        <p:blipFill>
          <a:blip r:embed="rId3"/>
          <a:srcRect/>
          <a:stretch>
            <a:fillRect/>
          </a:stretch>
        </p:blipFill>
        <p:spPr>
          <a:xfrm>
            <a:off x="8273008" y="212633"/>
            <a:ext cx="1110413" cy="1256041"/>
          </a:xfrm>
          <a:prstGeom prst="rect">
            <a:avLst/>
          </a:prstGeom>
        </p:spPr>
      </p:pic>
      <p:sp>
        <p:nvSpPr>
          <p:cNvPr id="60" name="TextBox 60"/>
          <p:cNvSpPr txBox="1"/>
          <p:nvPr/>
        </p:nvSpPr>
        <p:spPr>
          <a:xfrm>
            <a:off x="1367967" y="1059728"/>
            <a:ext cx="9021536" cy="766445"/>
          </a:xfrm>
          <a:prstGeom prst="rect">
            <a:avLst/>
          </a:prstGeom>
        </p:spPr>
        <p:txBody>
          <a:bodyPr lIns="0" tIns="0" rIns="0" bIns="0" rtlCol="0" anchor="t">
            <a:spAutoFit/>
          </a:bodyPr>
          <a:lstStyle/>
          <a:p>
            <a:pPr algn="just">
              <a:lnSpc>
                <a:spcPts val="5590"/>
              </a:lnSpc>
            </a:pPr>
            <a:r>
              <a:rPr lang="en-US" sz="6500" spc="117">
                <a:solidFill>
                  <a:srgbClr val="050524"/>
                </a:solidFill>
                <a:latin typeface="Buffalo"/>
              </a:rPr>
              <a:t>¿Qué nos diferencia?</a:t>
            </a:r>
          </a:p>
        </p:txBody>
      </p:sp>
    </p:spTree>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92911" y="1423942"/>
            <a:ext cx="4648051" cy="4674868"/>
            <a:chOff x="0" y="0"/>
            <a:chExt cx="6197402" cy="6233158"/>
          </a:xfrm>
        </p:grpSpPr>
        <p:pic>
          <p:nvPicPr>
            <p:cNvPr id="3" name="Picture 3"/>
            <p:cNvPicPr>
              <a:picLocks noChangeAspect="1"/>
            </p:cNvPicPr>
            <p:nvPr/>
          </p:nvPicPr>
          <p:blipFill>
            <a:blip r:embed="rId2"/>
            <a:srcRect/>
            <a:stretch>
              <a:fillRect/>
            </a:stretch>
          </p:blipFill>
          <p:spPr>
            <a:xfrm>
              <a:off x="0" y="0"/>
              <a:ext cx="677333" cy="677333"/>
            </a:xfrm>
            <a:prstGeom prst="rect">
              <a:avLst/>
            </a:prstGeom>
          </p:spPr>
        </p:pic>
        <p:pic>
          <p:nvPicPr>
            <p:cNvPr id="4" name="Picture 4"/>
            <p:cNvPicPr>
              <a:picLocks noChangeAspect="1"/>
            </p:cNvPicPr>
            <p:nvPr/>
          </p:nvPicPr>
          <p:blipFill>
            <a:blip r:embed="rId2"/>
            <a:srcRect/>
            <a:stretch>
              <a:fillRect/>
            </a:stretch>
          </p:blipFill>
          <p:spPr>
            <a:xfrm>
              <a:off x="0" y="1839868"/>
              <a:ext cx="677333" cy="677333"/>
            </a:xfrm>
            <a:prstGeom prst="rect">
              <a:avLst/>
            </a:prstGeom>
          </p:spPr>
        </p:pic>
        <p:pic>
          <p:nvPicPr>
            <p:cNvPr id="5" name="Picture 5"/>
            <p:cNvPicPr>
              <a:picLocks noChangeAspect="1"/>
            </p:cNvPicPr>
            <p:nvPr/>
          </p:nvPicPr>
          <p:blipFill>
            <a:blip r:embed="rId2"/>
            <a:srcRect/>
            <a:stretch>
              <a:fillRect/>
            </a:stretch>
          </p:blipFill>
          <p:spPr>
            <a:xfrm>
              <a:off x="0" y="3753058"/>
              <a:ext cx="677333" cy="677333"/>
            </a:xfrm>
            <a:prstGeom prst="rect">
              <a:avLst/>
            </a:prstGeom>
          </p:spPr>
        </p:pic>
        <p:pic>
          <p:nvPicPr>
            <p:cNvPr id="6" name="Picture 6"/>
            <p:cNvPicPr>
              <a:picLocks noChangeAspect="1"/>
            </p:cNvPicPr>
            <p:nvPr/>
          </p:nvPicPr>
          <p:blipFill>
            <a:blip r:embed="rId2"/>
            <a:srcRect/>
            <a:stretch>
              <a:fillRect/>
            </a:stretch>
          </p:blipFill>
          <p:spPr>
            <a:xfrm>
              <a:off x="0" y="5555825"/>
              <a:ext cx="677333" cy="677333"/>
            </a:xfrm>
            <a:prstGeom prst="rect">
              <a:avLst/>
            </a:prstGeom>
          </p:spPr>
        </p:pic>
        <p:sp>
          <p:nvSpPr>
            <p:cNvPr id="7" name="TextBox 7"/>
            <p:cNvSpPr txBox="1"/>
            <p:nvPr/>
          </p:nvSpPr>
          <p:spPr>
            <a:xfrm>
              <a:off x="976044" y="5705197"/>
              <a:ext cx="5221358" cy="480217"/>
            </a:xfrm>
            <a:prstGeom prst="rect">
              <a:avLst/>
            </a:prstGeom>
          </p:spPr>
          <p:txBody>
            <a:bodyPr lIns="0" tIns="0" rIns="0" bIns="0" rtlCol="0" anchor="t">
              <a:spAutoFit/>
            </a:bodyPr>
            <a:lstStyle/>
            <a:p>
              <a:pPr>
                <a:lnSpc>
                  <a:spcPts val="2879"/>
                </a:lnSpc>
              </a:pPr>
              <a:r>
                <a:rPr lang="en-US" sz="2400" spc="240" dirty="0">
                  <a:solidFill>
                    <a:srgbClr val="F4BC33"/>
                  </a:solidFill>
                  <a:latin typeface="Poppins Bold Italics"/>
                </a:rPr>
                <a:t>PROYECTOS SOLIDARIOS</a:t>
              </a:r>
            </a:p>
          </p:txBody>
        </p:sp>
      </p:grpSp>
      <p:sp>
        <p:nvSpPr>
          <p:cNvPr id="8" name="TextBox 8"/>
          <p:cNvSpPr txBox="1"/>
          <p:nvPr/>
        </p:nvSpPr>
        <p:spPr>
          <a:xfrm>
            <a:off x="5423695" y="1309642"/>
            <a:ext cx="3916019" cy="728662"/>
          </a:xfrm>
          <a:prstGeom prst="rect">
            <a:avLst/>
          </a:prstGeom>
        </p:spPr>
        <p:txBody>
          <a:bodyPr lIns="0" tIns="0" rIns="0" bIns="0" rtlCol="0" anchor="t">
            <a:spAutoFit/>
          </a:bodyPr>
          <a:lstStyle/>
          <a:p>
            <a:pPr>
              <a:lnSpc>
                <a:spcPts val="2879"/>
              </a:lnSpc>
            </a:pPr>
            <a:r>
              <a:rPr lang="en-US" sz="2400" spc="240">
                <a:solidFill>
                  <a:srgbClr val="F4BC33"/>
                </a:solidFill>
                <a:latin typeface="Poppins Bold Italics"/>
              </a:rPr>
              <a:t>MEJORA DE INSTALACIONES</a:t>
            </a:r>
          </a:p>
        </p:txBody>
      </p:sp>
      <p:sp>
        <p:nvSpPr>
          <p:cNvPr id="9" name="TextBox 9"/>
          <p:cNvSpPr txBox="1"/>
          <p:nvPr/>
        </p:nvSpPr>
        <p:spPr>
          <a:xfrm>
            <a:off x="5423695" y="2832213"/>
            <a:ext cx="3993021" cy="360163"/>
          </a:xfrm>
          <a:prstGeom prst="rect">
            <a:avLst/>
          </a:prstGeom>
        </p:spPr>
        <p:txBody>
          <a:bodyPr lIns="0" tIns="0" rIns="0" bIns="0" rtlCol="0" anchor="t">
            <a:spAutoFit/>
          </a:bodyPr>
          <a:lstStyle/>
          <a:p>
            <a:pPr>
              <a:lnSpc>
                <a:spcPts val="2879"/>
              </a:lnSpc>
            </a:pPr>
            <a:r>
              <a:rPr lang="en-US" sz="2400" spc="240" dirty="0">
                <a:solidFill>
                  <a:srgbClr val="F4BC33"/>
                </a:solidFill>
                <a:latin typeface="Poppins Bold Italics"/>
              </a:rPr>
              <a:t>PROYECTO EDUCATIVO</a:t>
            </a:r>
          </a:p>
        </p:txBody>
      </p:sp>
      <p:sp>
        <p:nvSpPr>
          <p:cNvPr id="10" name="TextBox 10"/>
          <p:cNvSpPr txBox="1"/>
          <p:nvPr/>
        </p:nvSpPr>
        <p:spPr>
          <a:xfrm>
            <a:off x="5423694" y="4277476"/>
            <a:ext cx="3916019" cy="364331"/>
          </a:xfrm>
          <a:prstGeom prst="rect">
            <a:avLst/>
          </a:prstGeom>
        </p:spPr>
        <p:txBody>
          <a:bodyPr lIns="0" tIns="0" rIns="0" bIns="0" rtlCol="0" anchor="t">
            <a:spAutoFit/>
          </a:bodyPr>
          <a:lstStyle/>
          <a:p>
            <a:pPr>
              <a:lnSpc>
                <a:spcPts val="2879"/>
              </a:lnSpc>
            </a:pPr>
            <a:r>
              <a:rPr lang="en-US" sz="2400" spc="240" dirty="0">
                <a:solidFill>
                  <a:srgbClr val="F4BC33"/>
                </a:solidFill>
                <a:latin typeface="Poppins Bold Italics"/>
              </a:rPr>
              <a:t>4ºESO +EMPRESA</a:t>
            </a:r>
          </a:p>
        </p:txBody>
      </p:sp>
      <p:sp>
        <p:nvSpPr>
          <p:cNvPr id="11" name="TextBox 11"/>
          <p:cNvSpPr txBox="1"/>
          <p:nvPr/>
        </p:nvSpPr>
        <p:spPr>
          <a:xfrm>
            <a:off x="590550" y="1566817"/>
            <a:ext cx="4025358" cy="2559844"/>
          </a:xfrm>
          <a:prstGeom prst="rect">
            <a:avLst/>
          </a:prstGeom>
        </p:spPr>
        <p:txBody>
          <a:bodyPr lIns="0" tIns="0" rIns="0" bIns="0" rtlCol="0" anchor="t">
            <a:spAutoFit/>
          </a:bodyPr>
          <a:lstStyle/>
          <a:p>
            <a:pPr>
              <a:lnSpc>
                <a:spcPts val="6720"/>
              </a:lnSpc>
            </a:pPr>
            <a:r>
              <a:rPr lang="en-US" sz="5600">
                <a:solidFill>
                  <a:srgbClr val="050707"/>
                </a:solidFill>
                <a:latin typeface="Buffalo"/>
              </a:rPr>
              <a:t>Proyectos en los que colaboramos con nuestro centro</a:t>
            </a:r>
          </a:p>
        </p:txBody>
      </p:sp>
      <p:grpSp>
        <p:nvGrpSpPr>
          <p:cNvPr id="12" name="Group 12"/>
          <p:cNvGrpSpPr/>
          <p:nvPr/>
        </p:nvGrpSpPr>
        <p:grpSpPr>
          <a:xfrm>
            <a:off x="-753044" y="5243465"/>
            <a:ext cx="3497838" cy="2680431"/>
            <a:chOff x="0" y="0"/>
            <a:chExt cx="4663784" cy="3573908"/>
          </a:xfrm>
        </p:grpSpPr>
        <p:grpSp>
          <p:nvGrpSpPr>
            <p:cNvPr id="13" name="Group 13"/>
            <p:cNvGrpSpPr/>
            <p:nvPr/>
          </p:nvGrpSpPr>
          <p:grpSpPr>
            <a:xfrm rot="5400000">
              <a:off x="0" y="0"/>
              <a:ext cx="3573908" cy="3573908"/>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BC33"/>
              </a:solidFill>
            </p:spPr>
          </p:sp>
        </p:grpSp>
        <p:sp>
          <p:nvSpPr>
            <p:cNvPr id="15" name="AutoShape 15"/>
            <p:cNvSpPr/>
            <p:nvPr/>
          </p:nvSpPr>
          <p:spPr>
            <a:xfrm rot="5400000">
              <a:off x="3059398" y="722471"/>
              <a:ext cx="55324" cy="2489564"/>
            </a:xfrm>
            <a:prstGeom prst="rect">
              <a:avLst/>
            </a:prstGeom>
            <a:solidFill>
              <a:srgbClr val="050524"/>
            </a:solidFill>
          </p:spPr>
        </p:sp>
        <p:sp>
          <p:nvSpPr>
            <p:cNvPr id="16" name="AutoShape 16"/>
            <p:cNvSpPr/>
            <p:nvPr/>
          </p:nvSpPr>
          <p:spPr>
            <a:xfrm rot="5400000">
              <a:off x="3391340" y="999089"/>
              <a:ext cx="55324" cy="2489564"/>
            </a:xfrm>
            <a:prstGeom prst="rect">
              <a:avLst/>
            </a:prstGeom>
            <a:solidFill>
              <a:srgbClr val="050524"/>
            </a:solidFill>
          </p:spPr>
        </p:sp>
      </p:grpSp>
      <p:grpSp>
        <p:nvGrpSpPr>
          <p:cNvPr id="17" name="Group 17"/>
          <p:cNvGrpSpPr>
            <a:grpSpLocks noChangeAspect="1"/>
          </p:cNvGrpSpPr>
          <p:nvPr/>
        </p:nvGrpSpPr>
        <p:grpSpPr>
          <a:xfrm>
            <a:off x="8508429" y="540043"/>
            <a:ext cx="722683" cy="639322"/>
            <a:chOff x="0" y="0"/>
            <a:chExt cx="5712460" cy="4405630"/>
          </a:xfrm>
        </p:grpSpPr>
        <p:sp>
          <p:nvSpPr>
            <p:cNvPr id="18" name="Freeform 18"/>
            <p:cNvSpPr/>
            <p:nvPr/>
          </p:nvSpPr>
          <p:spPr>
            <a:xfrm>
              <a:off x="308078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19" name="Freeform 19"/>
            <p:cNvSpPr/>
            <p:nvPr/>
          </p:nvSpPr>
          <p:spPr>
            <a:xfrm>
              <a:off x="308078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0" name="Freeform 20"/>
            <p:cNvSpPr/>
            <p:nvPr/>
          </p:nvSpPr>
          <p:spPr>
            <a:xfrm>
              <a:off x="308078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1" name="Freeform 21"/>
            <p:cNvSpPr/>
            <p:nvPr/>
          </p:nvSpPr>
          <p:spPr>
            <a:xfrm>
              <a:off x="308078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2" name="Freeform 22"/>
            <p:cNvSpPr/>
            <p:nvPr/>
          </p:nvSpPr>
          <p:spPr>
            <a:xfrm>
              <a:off x="308078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23" name="Freeform 23"/>
            <p:cNvSpPr/>
            <p:nvPr/>
          </p:nvSpPr>
          <p:spPr>
            <a:xfrm>
              <a:off x="308078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4" name="Freeform 24"/>
            <p:cNvSpPr/>
            <p:nvPr/>
          </p:nvSpPr>
          <p:spPr>
            <a:xfrm>
              <a:off x="3874534" y="-214"/>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5" name="Freeform 25"/>
            <p:cNvSpPr/>
            <p:nvPr/>
          </p:nvSpPr>
          <p:spPr>
            <a:xfrm>
              <a:off x="3874534" y="83671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6" name="Freeform 26"/>
            <p:cNvSpPr/>
            <p:nvPr/>
          </p:nvSpPr>
          <p:spPr>
            <a:xfrm>
              <a:off x="3874534" y="167237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7" name="Freeform 27"/>
            <p:cNvSpPr/>
            <p:nvPr/>
          </p:nvSpPr>
          <p:spPr>
            <a:xfrm>
              <a:off x="3874534" y="2486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8"/>
                    <a:pt x="139936" y="266914"/>
                  </a:cubicBezTo>
                  <a:cubicBezTo>
                    <a:pt x="187720" y="267128"/>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28" name="Freeform 28"/>
            <p:cNvSpPr/>
            <p:nvPr/>
          </p:nvSpPr>
          <p:spPr>
            <a:xfrm>
              <a:off x="387453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9" y="200411"/>
                  </a:cubicBezTo>
                  <a:cubicBezTo>
                    <a:pt x="279872" y="159064"/>
                    <a:pt x="279872" y="108062"/>
                    <a:pt x="255919" y="66715"/>
                  </a:cubicBezTo>
                  <a:cubicBezTo>
                    <a:pt x="231965" y="25369"/>
                    <a:pt x="187720" y="0"/>
                    <a:pt x="139936" y="213"/>
                  </a:cubicBezTo>
                  <a:close/>
                </a:path>
              </a:pathLst>
            </a:custGeom>
            <a:solidFill>
              <a:srgbClr val="F4BC33"/>
            </a:solidFill>
          </p:spPr>
        </p:sp>
        <p:sp>
          <p:nvSpPr>
            <p:cNvPr id="29" name="Freeform 29"/>
            <p:cNvSpPr/>
            <p:nvPr/>
          </p:nvSpPr>
          <p:spPr>
            <a:xfrm>
              <a:off x="387453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9" y="200412"/>
                  </a:cubicBezTo>
                  <a:cubicBezTo>
                    <a:pt x="279872" y="159065"/>
                    <a:pt x="279872" y="108063"/>
                    <a:pt x="255919" y="66716"/>
                  </a:cubicBezTo>
                  <a:cubicBezTo>
                    <a:pt x="231965" y="25370"/>
                    <a:pt x="187720" y="0"/>
                    <a:pt x="139936" y="214"/>
                  </a:cubicBezTo>
                  <a:close/>
                </a:path>
              </a:pathLst>
            </a:custGeom>
            <a:solidFill>
              <a:srgbClr val="F4BC33"/>
            </a:solidFill>
          </p:spPr>
        </p:sp>
        <p:sp>
          <p:nvSpPr>
            <p:cNvPr id="30" name="Freeform 30"/>
            <p:cNvSpPr/>
            <p:nvPr/>
          </p:nvSpPr>
          <p:spPr>
            <a:xfrm>
              <a:off x="464542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1" name="Freeform 31"/>
            <p:cNvSpPr/>
            <p:nvPr/>
          </p:nvSpPr>
          <p:spPr>
            <a:xfrm>
              <a:off x="464542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2" name="Freeform 32"/>
            <p:cNvSpPr/>
            <p:nvPr/>
          </p:nvSpPr>
          <p:spPr>
            <a:xfrm>
              <a:off x="464542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3" name="Freeform 33"/>
            <p:cNvSpPr/>
            <p:nvPr/>
          </p:nvSpPr>
          <p:spPr>
            <a:xfrm>
              <a:off x="464542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4" name="Freeform 34"/>
            <p:cNvSpPr/>
            <p:nvPr/>
          </p:nvSpPr>
          <p:spPr>
            <a:xfrm>
              <a:off x="464542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35" name="Freeform 35"/>
            <p:cNvSpPr/>
            <p:nvPr/>
          </p:nvSpPr>
          <p:spPr>
            <a:xfrm>
              <a:off x="464542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6" name="Freeform 36"/>
            <p:cNvSpPr/>
            <p:nvPr/>
          </p:nvSpPr>
          <p:spPr>
            <a:xfrm>
              <a:off x="5439174" y="-214"/>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7" name="Freeform 37"/>
            <p:cNvSpPr/>
            <p:nvPr/>
          </p:nvSpPr>
          <p:spPr>
            <a:xfrm>
              <a:off x="5439174" y="83671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8" name="Freeform 38"/>
            <p:cNvSpPr/>
            <p:nvPr/>
          </p:nvSpPr>
          <p:spPr>
            <a:xfrm>
              <a:off x="5439174" y="167237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39" name="Freeform 39"/>
            <p:cNvSpPr/>
            <p:nvPr/>
          </p:nvSpPr>
          <p:spPr>
            <a:xfrm>
              <a:off x="5439174" y="2486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0" name="Freeform 40"/>
            <p:cNvSpPr/>
            <p:nvPr/>
          </p:nvSpPr>
          <p:spPr>
            <a:xfrm>
              <a:off x="5439174" y="3323377"/>
              <a:ext cx="279872" cy="267127"/>
            </a:xfrm>
            <a:custGeom>
              <a:avLst/>
              <a:gdLst/>
              <a:ahLst/>
              <a:cxnLst/>
              <a:rect l="l" t="t" r="r" b="b"/>
              <a:pathLst>
                <a:path w="279872" h="267127">
                  <a:moveTo>
                    <a:pt x="139936" y="213"/>
                  </a:moveTo>
                  <a:cubicBezTo>
                    <a:pt x="92152" y="0"/>
                    <a:pt x="47907" y="25369"/>
                    <a:pt x="23953" y="66715"/>
                  </a:cubicBezTo>
                  <a:cubicBezTo>
                    <a:pt x="0" y="108062"/>
                    <a:pt x="0" y="159064"/>
                    <a:pt x="23953"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41" name="Freeform 41"/>
            <p:cNvSpPr/>
            <p:nvPr/>
          </p:nvSpPr>
          <p:spPr>
            <a:xfrm>
              <a:off x="5439174" y="4137446"/>
              <a:ext cx="279872" cy="267127"/>
            </a:xfrm>
            <a:custGeom>
              <a:avLst/>
              <a:gdLst/>
              <a:ahLst/>
              <a:cxnLst/>
              <a:rect l="l" t="t" r="r" b="b"/>
              <a:pathLst>
                <a:path w="279872" h="267127">
                  <a:moveTo>
                    <a:pt x="139936" y="214"/>
                  </a:moveTo>
                  <a:cubicBezTo>
                    <a:pt x="92152" y="0"/>
                    <a:pt x="47907" y="25370"/>
                    <a:pt x="23953" y="66716"/>
                  </a:cubicBezTo>
                  <a:cubicBezTo>
                    <a:pt x="0" y="108063"/>
                    <a:pt x="0" y="159065"/>
                    <a:pt x="23953"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2" name="Freeform 42"/>
            <p:cNvSpPr/>
            <p:nvPr/>
          </p:nvSpPr>
          <p:spPr>
            <a:xfrm>
              <a:off x="-6649"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3" name="Freeform 43"/>
            <p:cNvSpPr/>
            <p:nvPr/>
          </p:nvSpPr>
          <p:spPr>
            <a:xfrm>
              <a:off x="-6649"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4" name="Freeform 44"/>
            <p:cNvSpPr/>
            <p:nvPr/>
          </p:nvSpPr>
          <p:spPr>
            <a:xfrm>
              <a:off x="-6649"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5" name="Freeform 45"/>
            <p:cNvSpPr/>
            <p:nvPr/>
          </p:nvSpPr>
          <p:spPr>
            <a:xfrm>
              <a:off x="-6649"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6" name="Freeform 46"/>
            <p:cNvSpPr/>
            <p:nvPr/>
          </p:nvSpPr>
          <p:spPr>
            <a:xfrm>
              <a:off x="-5316"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47" name="Freeform 47"/>
            <p:cNvSpPr/>
            <p:nvPr/>
          </p:nvSpPr>
          <p:spPr>
            <a:xfrm>
              <a:off x="-5316"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48" name="Freeform 48"/>
            <p:cNvSpPr/>
            <p:nvPr/>
          </p:nvSpPr>
          <p:spPr>
            <a:xfrm>
              <a:off x="785831" y="-1486"/>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49" name="Freeform 49"/>
            <p:cNvSpPr/>
            <p:nvPr/>
          </p:nvSpPr>
          <p:spPr>
            <a:xfrm>
              <a:off x="785831" y="83544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0" name="Freeform 50"/>
            <p:cNvSpPr/>
            <p:nvPr/>
          </p:nvSpPr>
          <p:spPr>
            <a:xfrm>
              <a:off x="785831" y="167110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1" name="Freeform 51"/>
            <p:cNvSpPr/>
            <p:nvPr/>
          </p:nvSpPr>
          <p:spPr>
            <a:xfrm>
              <a:off x="785831" y="2485174"/>
              <a:ext cx="282538" cy="269671"/>
            </a:xfrm>
            <a:custGeom>
              <a:avLst/>
              <a:gdLst/>
              <a:ahLst/>
              <a:cxnLst/>
              <a:rect l="l" t="t" r="r" b="b"/>
              <a:pathLst>
                <a:path w="282538" h="269671">
                  <a:moveTo>
                    <a:pt x="141269" y="216"/>
                  </a:moveTo>
                  <a:cubicBezTo>
                    <a:pt x="93030" y="0"/>
                    <a:pt x="48364" y="25611"/>
                    <a:pt x="24182" y="67352"/>
                  </a:cubicBezTo>
                  <a:cubicBezTo>
                    <a:pt x="0" y="109092"/>
                    <a:pt x="0" y="160580"/>
                    <a:pt x="24182" y="202320"/>
                  </a:cubicBezTo>
                  <a:cubicBezTo>
                    <a:pt x="48364" y="244061"/>
                    <a:pt x="93030"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2" name="Freeform 52"/>
            <p:cNvSpPr/>
            <p:nvPr/>
          </p:nvSpPr>
          <p:spPr>
            <a:xfrm>
              <a:off x="790924" y="3315953"/>
              <a:ext cx="272745" cy="281567"/>
            </a:xfrm>
            <a:custGeom>
              <a:avLst/>
              <a:gdLst/>
              <a:ahLst/>
              <a:cxnLst/>
              <a:rect l="l" t="t" r="r" b="b"/>
              <a:pathLst>
                <a:path w="272745" h="281567">
                  <a:moveTo>
                    <a:pt x="1835" y="136288"/>
                  </a:moveTo>
                  <a:cubicBezTo>
                    <a:pt x="0" y="184056"/>
                    <a:pt x="24117" y="229159"/>
                    <a:pt x="65049" y="254507"/>
                  </a:cubicBezTo>
                  <a:cubicBezTo>
                    <a:pt x="105981" y="279854"/>
                    <a:pt x="157465" y="281567"/>
                    <a:pt x="199991" y="258996"/>
                  </a:cubicBezTo>
                  <a:cubicBezTo>
                    <a:pt x="242517" y="236426"/>
                    <a:pt x="269579" y="193026"/>
                    <a:pt x="270923" y="145241"/>
                  </a:cubicBezTo>
                  <a:cubicBezTo>
                    <a:pt x="272745" y="97483"/>
                    <a:pt x="248626" y="52394"/>
                    <a:pt x="207701" y="27055"/>
                  </a:cubicBezTo>
                  <a:cubicBezTo>
                    <a:pt x="166776" y="1715"/>
                    <a:pt x="115305" y="0"/>
                    <a:pt x="72785" y="22559"/>
                  </a:cubicBezTo>
                  <a:cubicBezTo>
                    <a:pt x="30264" y="45118"/>
                    <a:pt x="3196" y="88501"/>
                    <a:pt x="1835" y="136275"/>
                  </a:cubicBezTo>
                  <a:close/>
                </a:path>
              </a:pathLst>
            </a:custGeom>
            <a:solidFill>
              <a:srgbClr val="F4BC33"/>
            </a:solidFill>
          </p:spPr>
        </p:sp>
        <p:sp>
          <p:nvSpPr>
            <p:cNvPr id="53" name="Freeform 53"/>
            <p:cNvSpPr/>
            <p:nvPr/>
          </p:nvSpPr>
          <p:spPr>
            <a:xfrm>
              <a:off x="790029" y="4129715"/>
              <a:ext cx="273318" cy="283221"/>
            </a:xfrm>
            <a:custGeom>
              <a:avLst/>
              <a:gdLst/>
              <a:ahLst/>
              <a:cxnLst/>
              <a:rect l="l" t="t" r="r" b="b"/>
              <a:pathLst>
                <a:path w="273318" h="283221">
                  <a:moveTo>
                    <a:pt x="2121" y="137129"/>
                  </a:moveTo>
                  <a:cubicBezTo>
                    <a:pt x="0" y="185067"/>
                    <a:pt x="24043" y="230454"/>
                    <a:pt x="65080" y="255976"/>
                  </a:cubicBezTo>
                  <a:cubicBezTo>
                    <a:pt x="106117" y="281499"/>
                    <a:pt x="157819" y="283222"/>
                    <a:pt x="200464" y="260488"/>
                  </a:cubicBezTo>
                  <a:cubicBezTo>
                    <a:pt x="243109" y="237753"/>
                    <a:pt x="270121" y="194068"/>
                    <a:pt x="271196" y="146095"/>
                  </a:cubicBezTo>
                  <a:cubicBezTo>
                    <a:pt x="273318" y="98157"/>
                    <a:pt x="249274" y="52770"/>
                    <a:pt x="208237" y="27246"/>
                  </a:cubicBezTo>
                  <a:cubicBezTo>
                    <a:pt x="167200" y="1723"/>
                    <a:pt x="115497" y="0"/>
                    <a:pt x="72852" y="22735"/>
                  </a:cubicBezTo>
                  <a:cubicBezTo>
                    <a:pt x="30207" y="45470"/>
                    <a:pt x="3195" y="89156"/>
                    <a:pt x="2121" y="137129"/>
                  </a:cubicBezTo>
                  <a:close/>
                </a:path>
              </a:pathLst>
            </a:custGeom>
            <a:solidFill>
              <a:srgbClr val="F4BC33"/>
            </a:solidFill>
          </p:spPr>
        </p:sp>
        <p:sp>
          <p:nvSpPr>
            <p:cNvPr id="54" name="Freeform 54"/>
            <p:cNvSpPr/>
            <p:nvPr/>
          </p:nvSpPr>
          <p:spPr>
            <a:xfrm>
              <a:off x="1557991" y="-1486"/>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5" name="Freeform 55"/>
            <p:cNvSpPr/>
            <p:nvPr/>
          </p:nvSpPr>
          <p:spPr>
            <a:xfrm>
              <a:off x="1557991" y="83544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6" name="Freeform 56"/>
            <p:cNvSpPr/>
            <p:nvPr/>
          </p:nvSpPr>
          <p:spPr>
            <a:xfrm>
              <a:off x="1557991" y="167110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7" name="Freeform 57"/>
            <p:cNvSpPr/>
            <p:nvPr/>
          </p:nvSpPr>
          <p:spPr>
            <a:xfrm>
              <a:off x="1557991" y="2485174"/>
              <a:ext cx="282538" cy="269671"/>
            </a:xfrm>
            <a:custGeom>
              <a:avLst/>
              <a:gdLst/>
              <a:ahLst/>
              <a:cxnLst/>
              <a:rect l="l" t="t" r="r" b="b"/>
              <a:pathLst>
                <a:path w="282538" h="269671">
                  <a:moveTo>
                    <a:pt x="141269" y="216"/>
                  </a:moveTo>
                  <a:cubicBezTo>
                    <a:pt x="93031" y="0"/>
                    <a:pt x="48364" y="25611"/>
                    <a:pt x="24182" y="67352"/>
                  </a:cubicBezTo>
                  <a:cubicBezTo>
                    <a:pt x="0" y="109092"/>
                    <a:pt x="0" y="160580"/>
                    <a:pt x="24182" y="202320"/>
                  </a:cubicBezTo>
                  <a:cubicBezTo>
                    <a:pt x="48364" y="244061"/>
                    <a:pt x="93031" y="269672"/>
                    <a:pt x="141269" y="269456"/>
                  </a:cubicBezTo>
                  <a:cubicBezTo>
                    <a:pt x="189508" y="269672"/>
                    <a:pt x="234174" y="244061"/>
                    <a:pt x="258356" y="202320"/>
                  </a:cubicBezTo>
                  <a:cubicBezTo>
                    <a:pt x="282538" y="160580"/>
                    <a:pt x="282538" y="109092"/>
                    <a:pt x="258356" y="67352"/>
                  </a:cubicBezTo>
                  <a:cubicBezTo>
                    <a:pt x="234174" y="25611"/>
                    <a:pt x="189508" y="0"/>
                    <a:pt x="141269" y="216"/>
                  </a:cubicBezTo>
                  <a:close/>
                </a:path>
              </a:pathLst>
            </a:custGeom>
            <a:solidFill>
              <a:srgbClr val="F4BC33"/>
            </a:solidFill>
          </p:spPr>
        </p:sp>
        <p:sp>
          <p:nvSpPr>
            <p:cNvPr id="58" name="Freeform 58"/>
            <p:cNvSpPr/>
            <p:nvPr/>
          </p:nvSpPr>
          <p:spPr>
            <a:xfrm>
              <a:off x="1559324" y="3323377"/>
              <a:ext cx="279872" cy="267127"/>
            </a:xfrm>
            <a:custGeom>
              <a:avLst/>
              <a:gdLst/>
              <a:ahLst/>
              <a:cxnLst/>
              <a:rect l="l" t="t" r="r" b="b"/>
              <a:pathLst>
                <a:path w="279872" h="267127">
                  <a:moveTo>
                    <a:pt x="139936" y="213"/>
                  </a:moveTo>
                  <a:cubicBezTo>
                    <a:pt x="92153" y="0"/>
                    <a:pt x="47907" y="25369"/>
                    <a:pt x="23954" y="66715"/>
                  </a:cubicBezTo>
                  <a:cubicBezTo>
                    <a:pt x="0" y="108062"/>
                    <a:pt x="0" y="159064"/>
                    <a:pt x="23954" y="200411"/>
                  </a:cubicBezTo>
                  <a:cubicBezTo>
                    <a:pt x="47907" y="241757"/>
                    <a:pt x="92153" y="267127"/>
                    <a:pt x="139936" y="266913"/>
                  </a:cubicBezTo>
                  <a:cubicBezTo>
                    <a:pt x="187720" y="267127"/>
                    <a:pt x="231965" y="241757"/>
                    <a:pt x="255918" y="200411"/>
                  </a:cubicBezTo>
                  <a:cubicBezTo>
                    <a:pt x="279872" y="159064"/>
                    <a:pt x="279872" y="108062"/>
                    <a:pt x="255918" y="66715"/>
                  </a:cubicBezTo>
                  <a:cubicBezTo>
                    <a:pt x="231965" y="25369"/>
                    <a:pt x="187720" y="0"/>
                    <a:pt x="139936" y="213"/>
                  </a:cubicBezTo>
                  <a:close/>
                </a:path>
              </a:pathLst>
            </a:custGeom>
            <a:solidFill>
              <a:srgbClr val="F4BC33"/>
            </a:solidFill>
          </p:spPr>
        </p:sp>
        <p:sp>
          <p:nvSpPr>
            <p:cNvPr id="59" name="Freeform 59"/>
            <p:cNvSpPr/>
            <p:nvPr/>
          </p:nvSpPr>
          <p:spPr>
            <a:xfrm>
              <a:off x="1559324" y="4137446"/>
              <a:ext cx="279872" cy="267127"/>
            </a:xfrm>
            <a:custGeom>
              <a:avLst/>
              <a:gdLst/>
              <a:ahLst/>
              <a:cxnLst/>
              <a:rect l="l" t="t" r="r" b="b"/>
              <a:pathLst>
                <a:path w="279872" h="267127">
                  <a:moveTo>
                    <a:pt x="139936" y="214"/>
                  </a:moveTo>
                  <a:cubicBezTo>
                    <a:pt x="92153" y="0"/>
                    <a:pt x="47907" y="25370"/>
                    <a:pt x="23954" y="66716"/>
                  </a:cubicBezTo>
                  <a:cubicBezTo>
                    <a:pt x="0" y="108063"/>
                    <a:pt x="0" y="159065"/>
                    <a:pt x="23954" y="200412"/>
                  </a:cubicBezTo>
                  <a:cubicBezTo>
                    <a:pt x="47907" y="241758"/>
                    <a:pt x="92153" y="267127"/>
                    <a:pt x="139936" y="266914"/>
                  </a:cubicBezTo>
                  <a:cubicBezTo>
                    <a:pt x="187720" y="267127"/>
                    <a:pt x="231965" y="241758"/>
                    <a:pt x="255918" y="200412"/>
                  </a:cubicBezTo>
                  <a:cubicBezTo>
                    <a:pt x="279872" y="159065"/>
                    <a:pt x="279872" y="108063"/>
                    <a:pt x="255918" y="66716"/>
                  </a:cubicBezTo>
                  <a:cubicBezTo>
                    <a:pt x="231965" y="25370"/>
                    <a:pt x="187720" y="0"/>
                    <a:pt x="139936" y="214"/>
                  </a:cubicBezTo>
                  <a:close/>
                </a:path>
              </a:pathLst>
            </a:custGeom>
            <a:solidFill>
              <a:srgbClr val="F4BC33"/>
            </a:solidFill>
          </p:spPr>
        </p:sp>
        <p:sp>
          <p:nvSpPr>
            <p:cNvPr id="60" name="Freeform 60"/>
            <p:cNvSpPr/>
            <p:nvPr/>
          </p:nvSpPr>
          <p:spPr>
            <a:xfrm>
              <a:off x="2351804" y="-214"/>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1" name="Freeform 61"/>
            <p:cNvSpPr/>
            <p:nvPr/>
          </p:nvSpPr>
          <p:spPr>
            <a:xfrm>
              <a:off x="2351804" y="83671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2" name="Freeform 62"/>
            <p:cNvSpPr/>
            <p:nvPr/>
          </p:nvSpPr>
          <p:spPr>
            <a:xfrm>
              <a:off x="2351804" y="167237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3" name="Freeform 63"/>
            <p:cNvSpPr/>
            <p:nvPr/>
          </p:nvSpPr>
          <p:spPr>
            <a:xfrm>
              <a:off x="2351804" y="2486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8"/>
                    <a:pt x="139936" y="266914"/>
                  </a:cubicBezTo>
                  <a:cubicBezTo>
                    <a:pt x="187719" y="267128"/>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sp>
          <p:nvSpPr>
            <p:cNvPr id="64" name="Freeform 64"/>
            <p:cNvSpPr/>
            <p:nvPr/>
          </p:nvSpPr>
          <p:spPr>
            <a:xfrm>
              <a:off x="2351804" y="3323377"/>
              <a:ext cx="279872" cy="267127"/>
            </a:xfrm>
            <a:custGeom>
              <a:avLst/>
              <a:gdLst/>
              <a:ahLst/>
              <a:cxnLst/>
              <a:rect l="l" t="t" r="r" b="b"/>
              <a:pathLst>
                <a:path w="279872" h="267127">
                  <a:moveTo>
                    <a:pt x="139936" y="213"/>
                  </a:moveTo>
                  <a:cubicBezTo>
                    <a:pt x="92152" y="0"/>
                    <a:pt x="47907" y="25369"/>
                    <a:pt x="23954" y="66715"/>
                  </a:cubicBezTo>
                  <a:cubicBezTo>
                    <a:pt x="0" y="108062"/>
                    <a:pt x="0" y="159064"/>
                    <a:pt x="23954" y="200411"/>
                  </a:cubicBezTo>
                  <a:cubicBezTo>
                    <a:pt x="47907" y="241757"/>
                    <a:pt x="92152" y="267127"/>
                    <a:pt x="139936" y="266913"/>
                  </a:cubicBezTo>
                  <a:cubicBezTo>
                    <a:pt x="187719" y="267127"/>
                    <a:pt x="231965" y="241757"/>
                    <a:pt x="255918" y="200411"/>
                  </a:cubicBezTo>
                  <a:cubicBezTo>
                    <a:pt x="279872" y="159064"/>
                    <a:pt x="279872" y="108062"/>
                    <a:pt x="255918" y="66715"/>
                  </a:cubicBezTo>
                  <a:cubicBezTo>
                    <a:pt x="231965" y="25369"/>
                    <a:pt x="187719" y="0"/>
                    <a:pt x="139936" y="213"/>
                  </a:cubicBezTo>
                  <a:close/>
                </a:path>
              </a:pathLst>
            </a:custGeom>
            <a:solidFill>
              <a:srgbClr val="F4BC33"/>
            </a:solidFill>
          </p:spPr>
        </p:sp>
        <p:sp>
          <p:nvSpPr>
            <p:cNvPr id="65" name="Freeform 65"/>
            <p:cNvSpPr/>
            <p:nvPr/>
          </p:nvSpPr>
          <p:spPr>
            <a:xfrm>
              <a:off x="2351804" y="4137446"/>
              <a:ext cx="279872" cy="267127"/>
            </a:xfrm>
            <a:custGeom>
              <a:avLst/>
              <a:gdLst/>
              <a:ahLst/>
              <a:cxnLst/>
              <a:rect l="l" t="t" r="r" b="b"/>
              <a:pathLst>
                <a:path w="279872" h="267127">
                  <a:moveTo>
                    <a:pt x="139936" y="214"/>
                  </a:moveTo>
                  <a:cubicBezTo>
                    <a:pt x="92152" y="0"/>
                    <a:pt x="47907" y="25370"/>
                    <a:pt x="23954" y="66716"/>
                  </a:cubicBezTo>
                  <a:cubicBezTo>
                    <a:pt x="0" y="108063"/>
                    <a:pt x="0" y="159065"/>
                    <a:pt x="23954" y="200412"/>
                  </a:cubicBezTo>
                  <a:cubicBezTo>
                    <a:pt x="47907" y="241758"/>
                    <a:pt x="92152" y="267127"/>
                    <a:pt x="139936" y="266914"/>
                  </a:cubicBezTo>
                  <a:cubicBezTo>
                    <a:pt x="187719" y="267127"/>
                    <a:pt x="231965" y="241758"/>
                    <a:pt x="255918" y="200412"/>
                  </a:cubicBezTo>
                  <a:cubicBezTo>
                    <a:pt x="279872" y="159065"/>
                    <a:pt x="279872" y="108063"/>
                    <a:pt x="255918" y="66716"/>
                  </a:cubicBezTo>
                  <a:cubicBezTo>
                    <a:pt x="231965" y="25370"/>
                    <a:pt x="187719" y="0"/>
                    <a:pt x="139936" y="214"/>
                  </a:cubicBezTo>
                  <a:close/>
                </a:path>
              </a:pathLst>
            </a:custGeom>
            <a:solidFill>
              <a:srgbClr val="F4BC33"/>
            </a:solidFill>
          </p:spPr>
        </p:sp>
      </p:grpSp>
      <p:sp>
        <p:nvSpPr>
          <p:cNvPr id="66" name="TextBox 66"/>
          <p:cNvSpPr txBox="1"/>
          <p:nvPr/>
        </p:nvSpPr>
        <p:spPr>
          <a:xfrm>
            <a:off x="731520" y="687444"/>
            <a:ext cx="7534589" cy="306419"/>
          </a:xfrm>
          <a:prstGeom prst="rect">
            <a:avLst/>
          </a:prstGeom>
        </p:spPr>
        <p:txBody>
          <a:bodyPr lIns="0" tIns="0" rIns="0" bIns="0" rtlCol="0" anchor="t">
            <a:spAutoFit/>
          </a:bodyPr>
          <a:lstStyle/>
          <a:p>
            <a:pPr algn="r">
              <a:lnSpc>
                <a:spcPts val="2535"/>
              </a:lnSpc>
            </a:pPr>
            <a:r>
              <a:rPr lang="en-US" sz="1811" spc="181">
                <a:solidFill>
                  <a:srgbClr val="050524"/>
                </a:solidFill>
                <a:latin typeface="Alfa Slab One Bold"/>
              </a:rPr>
              <a:t>AMPA CEIPSO EL CANTIZAL</a:t>
            </a:r>
          </a:p>
        </p:txBody>
      </p:sp>
      <p:pic>
        <p:nvPicPr>
          <p:cNvPr id="67" name="Picture 67"/>
          <p:cNvPicPr>
            <a:picLocks noChangeAspect="1"/>
          </p:cNvPicPr>
          <p:nvPr/>
        </p:nvPicPr>
        <p:blipFill>
          <a:blip r:embed="rId3"/>
          <a:srcRect/>
          <a:stretch>
            <a:fillRect/>
          </a:stretch>
        </p:blipFill>
        <p:spPr>
          <a:xfrm>
            <a:off x="590550" y="368372"/>
            <a:ext cx="832137" cy="941270"/>
          </a:xfrm>
          <a:prstGeom prst="rect">
            <a:avLst/>
          </a:prstGeom>
        </p:spPr>
      </p:pic>
      <p:sp>
        <p:nvSpPr>
          <p:cNvPr id="68" name="TextBox 68"/>
          <p:cNvSpPr txBox="1"/>
          <p:nvPr/>
        </p:nvSpPr>
        <p:spPr>
          <a:xfrm>
            <a:off x="4615908" y="6455569"/>
            <a:ext cx="4444666" cy="859631"/>
          </a:xfrm>
          <a:prstGeom prst="rect">
            <a:avLst/>
          </a:prstGeom>
        </p:spPr>
        <p:txBody>
          <a:bodyPr lIns="0" tIns="0" rIns="0" bIns="0" rtlCol="0" anchor="t">
            <a:spAutoFit/>
          </a:bodyPr>
          <a:lstStyle/>
          <a:p>
            <a:pPr algn="r">
              <a:lnSpc>
                <a:spcPts val="6720"/>
              </a:lnSpc>
            </a:pPr>
            <a:r>
              <a:rPr lang="en-US" sz="5600">
                <a:solidFill>
                  <a:srgbClr val="050707"/>
                </a:solidFill>
                <a:latin typeface="Buffalo"/>
              </a:rPr>
              <a:t>info@ampaelcantizal.es</a:t>
            </a:r>
          </a:p>
        </p:txBody>
      </p:sp>
    </p:spTree>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9318" b="19318"/>
          <a:stretch>
            <a:fillRect/>
          </a:stretch>
        </p:blipFill>
        <p:spPr>
          <a:xfrm>
            <a:off x="944813" y="3259810"/>
            <a:ext cx="8290560" cy="3730752"/>
          </a:xfrm>
          <a:prstGeom prst="rect">
            <a:avLst/>
          </a:prstGeom>
        </p:spPr>
      </p:pic>
      <p:sp>
        <p:nvSpPr>
          <p:cNvPr id="3" name="TextBox 3"/>
          <p:cNvSpPr txBox="1"/>
          <p:nvPr/>
        </p:nvSpPr>
        <p:spPr>
          <a:xfrm>
            <a:off x="579325" y="828583"/>
            <a:ext cx="9021536" cy="2299335"/>
          </a:xfrm>
          <a:prstGeom prst="rect">
            <a:avLst/>
          </a:prstGeom>
        </p:spPr>
        <p:txBody>
          <a:bodyPr lIns="0" tIns="0" rIns="0" bIns="0" rtlCol="0" anchor="t">
            <a:spAutoFit/>
          </a:bodyPr>
          <a:lstStyle/>
          <a:p>
            <a:pPr>
              <a:lnSpc>
                <a:spcPts val="8820"/>
              </a:lnSpc>
            </a:pPr>
            <a:r>
              <a:rPr lang="en-US" sz="9000">
                <a:solidFill>
                  <a:srgbClr val="050524"/>
                </a:solidFill>
                <a:latin typeface="Buffalo"/>
              </a:rPr>
              <a:t>Os esperamos, en este </a:t>
            </a:r>
          </a:p>
          <a:p>
            <a:pPr>
              <a:lnSpc>
                <a:spcPts val="8820"/>
              </a:lnSpc>
            </a:pPr>
            <a:r>
              <a:rPr lang="en-US" sz="9000">
                <a:solidFill>
                  <a:srgbClr val="050524"/>
                </a:solidFill>
                <a:latin typeface="Buffalo"/>
              </a:rPr>
              <a:t>cole, en el que todos sumamos.</a:t>
            </a:r>
          </a:p>
        </p:txBody>
      </p:sp>
      <p:pic>
        <p:nvPicPr>
          <p:cNvPr id="4" name="Picture 4"/>
          <p:cNvPicPr>
            <a:picLocks noChangeAspect="1"/>
          </p:cNvPicPr>
          <p:nvPr/>
        </p:nvPicPr>
        <p:blipFill>
          <a:blip r:embed="rId3"/>
          <a:srcRect/>
          <a:stretch>
            <a:fillRect/>
          </a:stretch>
        </p:blipFill>
        <p:spPr>
          <a:xfrm>
            <a:off x="8217575" y="1727200"/>
            <a:ext cx="799616" cy="141947"/>
          </a:xfrm>
          <a:prstGeom prst="rect">
            <a:avLst/>
          </a:prstGeom>
        </p:spPr>
      </p:pic>
      <p:pic>
        <p:nvPicPr>
          <p:cNvPr id="5" name="Picture 5"/>
          <p:cNvPicPr>
            <a:picLocks noChangeAspect="1"/>
          </p:cNvPicPr>
          <p:nvPr/>
        </p:nvPicPr>
        <p:blipFill>
          <a:blip r:embed="rId4"/>
          <a:srcRect/>
          <a:stretch>
            <a:fillRect/>
          </a:stretch>
        </p:blipFill>
        <p:spPr>
          <a:xfrm>
            <a:off x="8189943" y="647608"/>
            <a:ext cx="832137" cy="9412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019571" y="-127425"/>
            <a:ext cx="1909812" cy="7597094"/>
          </a:xfrm>
          <a:prstGeom prst="rect">
            <a:avLst/>
          </a:prstGeom>
          <a:solidFill>
            <a:srgbClr val="F4BC33">
              <a:alpha val="19607"/>
            </a:srgbClr>
          </a:solidFill>
        </p:spPr>
      </p:sp>
      <p:pic>
        <p:nvPicPr>
          <p:cNvPr id="3" name="Picture 3"/>
          <p:cNvPicPr>
            <a:picLocks noChangeAspect="1"/>
          </p:cNvPicPr>
          <p:nvPr/>
        </p:nvPicPr>
        <p:blipFill>
          <a:blip r:embed="rId4"/>
          <a:srcRect l="15932" r="15932"/>
          <a:stretch>
            <a:fillRect/>
          </a:stretch>
        </p:blipFill>
        <p:spPr>
          <a:xfrm>
            <a:off x="-189304" y="-106347"/>
            <a:ext cx="4260768" cy="7568458"/>
          </a:xfrm>
          <a:prstGeom prst="rect">
            <a:avLst/>
          </a:prstGeom>
        </p:spPr>
      </p:pic>
      <p:grpSp>
        <p:nvGrpSpPr>
          <p:cNvPr id="4" name="Group 4"/>
          <p:cNvGrpSpPr/>
          <p:nvPr/>
        </p:nvGrpSpPr>
        <p:grpSpPr>
          <a:xfrm>
            <a:off x="4743203" y="5181600"/>
            <a:ext cx="5281908" cy="1962822"/>
            <a:chOff x="0" y="0"/>
            <a:chExt cx="7042543" cy="2617095"/>
          </a:xfrm>
        </p:grpSpPr>
        <p:grpSp>
          <p:nvGrpSpPr>
            <p:cNvPr id="5" name="Group 5"/>
            <p:cNvGrpSpPr/>
            <p:nvPr/>
          </p:nvGrpSpPr>
          <p:grpSpPr>
            <a:xfrm>
              <a:off x="0" y="0"/>
              <a:ext cx="7042543" cy="2617095"/>
              <a:chOff x="0" y="0"/>
              <a:chExt cx="20258495" cy="7528305"/>
            </a:xfrm>
          </p:grpSpPr>
          <p:sp>
            <p:nvSpPr>
              <p:cNvPr id="6" name="Freeform 6"/>
              <p:cNvSpPr/>
              <p:nvPr/>
            </p:nvSpPr>
            <p:spPr>
              <a:xfrm>
                <a:off x="0" y="0"/>
                <a:ext cx="20258495" cy="7528305"/>
              </a:xfrm>
              <a:custGeom>
                <a:avLst/>
                <a:gdLst/>
                <a:ahLst/>
                <a:cxnLst/>
                <a:rect l="l" t="t" r="r" b="b"/>
                <a:pathLst>
                  <a:path w="20258495" h="7528305">
                    <a:moveTo>
                      <a:pt x="0" y="0"/>
                    </a:moveTo>
                    <a:lnTo>
                      <a:pt x="0" y="7528305"/>
                    </a:lnTo>
                    <a:lnTo>
                      <a:pt x="20258495" y="7528305"/>
                    </a:lnTo>
                    <a:lnTo>
                      <a:pt x="20258495" y="0"/>
                    </a:lnTo>
                    <a:lnTo>
                      <a:pt x="0" y="0"/>
                    </a:lnTo>
                    <a:close/>
                    <a:moveTo>
                      <a:pt x="20197535" y="7467345"/>
                    </a:moveTo>
                    <a:lnTo>
                      <a:pt x="59690" y="7467345"/>
                    </a:lnTo>
                    <a:lnTo>
                      <a:pt x="59690" y="59690"/>
                    </a:lnTo>
                    <a:lnTo>
                      <a:pt x="20197535" y="59690"/>
                    </a:lnTo>
                    <a:lnTo>
                      <a:pt x="20197535" y="7467345"/>
                    </a:lnTo>
                    <a:close/>
                  </a:path>
                </a:pathLst>
              </a:custGeom>
              <a:solidFill>
                <a:srgbClr val="F4BC33"/>
              </a:solidFill>
            </p:spPr>
          </p:sp>
        </p:grpSp>
        <p:sp>
          <p:nvSpPr>
            <p:cNvPr id="7" name="TextBox 7"/>
            <p:cNvSpPr txBox="1"/>
            <p:nvPr/>
          </p:nvSpPr>
          <p:spPr>
            <a:xfrm>
              <a:off x="706542" y="764141"/>
              <a:ext cx="4819772" cy="1050713"/>
            </a:xfrm>
            <a:prstGeom prst="rect">
              <a:avLst/>
            </a:prstGeom>
          </p:spPr>
          <p:txBody>
            <a:bodyPr lIns="0" tIns="0" rIns="0" bIns="0" rtlCol="0" anchor="t">
              <a:spAutoFit/>
            </a:bodyPr>
            <a:lstStyle/>
            <a:p>
              <a:pPr algn="r">
                <a:lnSpc>
                  <a:spcPts val="6300"/>
                </a:lnSpc>
              </a:pPr>
              <a:r>
                <a:rPr lang="en-US" sz="5000" spc="45">
                  <a:solidFill>
                    <a:srgbClr val="F4BC33"/>
                  </a:solidFill>
                  <a:latin typeface="Montserrat Classic Bold"/>
                </a:rPr>
                <a:t>¡Gracias!</a:t>
              </a:r>
            </a:p>
          </p:txBody>
        </p:sp>
      </p:grpSp>
      <p:grpSp>
        <p:nvGrpSpPr>
          <p:cNvPr id="8" name="Group 8"/>
          <p:cNvGrpSpPr/>
          <p:nvPr/>
        </p:nvGrpSpPr>
        <p:grpSpPr>
          <a:xfrm>
            <a:off x="4572000" y="992032"/>
            <a:ext cx="5055308" cy="3372505"/>
            <a:chOff x="-456541" y="-47625"/>
            <a:chExt cx="6740411" cy="4496672"/>
          </a:xfrm>
        </p:grpSpPr>
        <p:sp>
          <p:nvSpPr>
            <p:cNvPr id="9" name="TextBox 9"/>
            <p:cNvSpPr txBox="1"/>
            <p:nvPr/>
          </p:nvSpPr>
          <p:spPr>
            <a:xfrm>
              <a:off x="0" y="-47625"/>
              <a:ext cx="6283870" cy="443851"/>
            </a:xfrm>
            <a:prstGeom prst="rect">
              <a:avLst/>
            </a:prstGeom>
          </p:spPr>
          <p:txBody>
            <a:bodyPr lIns="0" tIns="0" rIns="0" bIns="0" rtlCol="0" anchor="t">
              <a:spAutoFit/>
            </a:bodyPr>
            <a:lstStyle/>
            <a:p>
              <a:pPr>
                <a:lnSpc>
                  <a:spcPts val="2769"/>
                </a:lnSpc>
              </a:pPr>
              <a:r>
                <a:rPr lang="en-US" sz="1978" spc="296" dirty="0">
                  <a:solidFill>
                    <a:srgbClr val="050524"/>
                  </a:solidFill>
                  <a:latin typeface="Montserrat Light"/>
                </a:rPr>
                <a:t>DIRECCIÓN</a:t>
              </a:r>
            </a:p>
          </p:txBody>
        </p:sp>
        <p:sp>
          <p:nvSpPr>
            <p:cNvPr id="10" name="TextBox 10"/>
            <p:cNvSpPr txBox="1"/>
            <p:nvPr/>
          </p:nvSpPr>
          <p:spPr>
            <a:xfrm>
              <a:off x="0" y="434618"/>
              <a:ext cx="6283870" cy="905084"/>
            </a:xfrm>
            <a:prstGeom prst="rect">
              <a:avLst/>
            </a:prstGeom>
          </p:spPr>
          <p:txBody>
            <a:bodyPr lIns="0" tIns="0" rIns="0" bIns="0" rtlCol="0" anchor="t">
              <a:spAutoFit/>
            </a:bodyPr>
            <a:lstStyle/>
            <a:p>
              <a:pPr>
                <a:lnSpc>
                  <a:spcPts val="2781"/>
                </a:lnSpc>
              </a:pPr>
              <a:r>
                <a:rPr lang="en-US" sz="1600" spc="18" dirty="0">
                  <a:solidFill>
                    <a:srgbClr val="050524"/>
                  </a:solidFill>
                  <a:latin typeface="Montserrat Light"/>
                </a:rPr>
                <a:t>Av. de Atenas, 73, 28232 </a:t>
              </a:r>
            </a:p>
            <a:p>
              <a:pPr>
                <a:lnSpc>
                  <a:spcPts val="2781"/>
                </a:lnSpc>
              </a:pPr>
              <a:r>
                <a:rPr lang="en-US" sz="1600" spc="18" dirty="0">
                  <a:solidFill>
                    <a:srgbClr val="050524"/>
                  </a:solidFill>
                  <a:latin typeface="Montserrat Light"/>
                </a:rPr>
                <a:t>Las </a:t>
              </a:r>
              <a:r>
                <a:rPr lang="en-US" sz="1600" spc="18" dirty="0" err="1">
                  <a:solidFill>
                    <a:srgbClr val="050524"/>
                  </a:solidFill>
                  <a:latin typeface="Montserrat Light"/>
                </a:rPr>
                <a:t>Rozas</a:t>
              </a:r>
              <a:r>
                <a:rPr lang="en-US" sz="1600" spc="18" dirty="0">
                  <a:solidFill>
                    <a:srgbClr val="050524"/>
                  </a:solidFill>
                  <a:latin typeface="Montserrat Light"/>
                </a:rPr>
                <a:t> de Madrid, Madrid</a:t>
              </a:r>
            </a:p>
          </p:txBody>
        </p:sp>
        <p:sp>
          <p:nvSpPr>
            <p:cNvPr id="11" name="TextBox 11"/>
            <p:cNvSpPr txBox="1"/>
            <p:nvPr/>
          </p:nvSpPr>
          <p:spPr>
            <a:xfrm>
              <a:off x="-228270" y="1628006"/>
              <a:ext cx="6283870" cy="424647"/>
            </a:xfrm>
            <a:prstGeom prst="rect">
              <a:avLst/>
            </a:prstGeom>
          </p:spPr>
          <p:txBody>
            <a:bodyPr wrap="square" lIns="0" tIns="0" rIns="0" bIns="0" rtlCol="0" anchor="t">
              <a:spAutoFit/>
            </a:bodyPr>
            <a:lstStyle/>
            <a:p>
              <a:pPr>
                <a:lnSpc>
                  <a:spcPts val="2769"/>
                </a:lnSpc>
              </a:pPr>
              <a:r>
                <a:rPr lang="en-US" spc="296" dirty="0">
                  <a:solidFill>
                    <a:srgbClr val="000000"/>
                  </a:solidFill>
                  <a:latin typeface="Montserrat Light"/>
                </a:rPr>
                <a:t>TELÉFONO</a:t>
              </a:r>
            </a:p>
          </p:txBody>
        </p:sp>
        <p:sp>
          <p:nvSpPr>
            <p:cNvPr id="12" name="TextBox 12"/>
            <p:cNvSpPr txBox="1"/>
            <p:nvPr/>
          </p:nvSpPr>
          <p:spPr>
            <a:xfrm>
              <a:off x="-456541" y="2121829"/>
              <a:ext cx="6740411" cy="2327218"/>
            </a:xfrm>
            <a:prstGeom prst="rect">
              <a:avLst/>
            </a:prstGeom>
          </p:spPr>
          <p:txBody>
            <a:bodyPr wrap="square" lIns="0" tIns="0" rIns="0" bIns="0" rtlCol="0" anchor="t">
              <a:spAutoFit/>
            </a:bodyPr>
            <a:lstStyle/>
            <a:p>
              <a:pPr>
                <a:lnSpc>
                  <a:spcPts val="2781"/>
                </a:lnSpc>
              </a:pPr>
              <a:r>
                <a:rPr lang="en-US" sz="1600" spc="18" dirty="0">
                  <a:solidFill>
                    <a:srgbClr val="000000"/>
                  </a:solidFill>
                  <a:latin typeface="Montserrat Light"/>
                </a:rPr>
                <a:t>91 603 00 99</a:t>
              </a:r>
            </a:p>
            <a:p>
              <a:pPr>
                <a:lnSpc>
                  <a:spcPts val="2781"/>
                </a:lnSpc>
              </a:pPr>
              <a:r>
                <a:rPr lang="en-US" sz="1600" spc="18" dirty="0">
                  <a:solidFill>
                    <a:srgbClr val="000000"/>
                  </a:solidFill>
                  <a:latin typeface="Montserrat Light"/>
                  <a:hlinkClick r:id="rId5"/>
                </a:rPr>
                <a:t>cp.elcantizal.lasrozas@educa.madrid.org</a:t>
              </a:r>
              <a:endParaRPr lang="en-US" sz="1600" spc="18" dirty="0">
                <a:solidFill>
                  <a:srgbClr val="000000"/>
                </a:solidFill>
                <a:latin typeface="Montserrat Light"/>
              </a:endParaRPr>
            </a:p>
            <a:p>
              <a:pPr>
                <a:lnSpc>
                  <a:spcPts val="2781"/>
                </a:lnSpc>
              </a:pPr>
              <a:r>
                <a:rPr lang="en-US" sz="1600" spc="18" dirty="0">
                  <a:solidFill>
                    <a:srgbClr val="000000"/>
                  </a:solidFill>
                  <a:latin typeface="Montserrat Light"/>
                </a:rPr>
                <a:t>rosa.paredesrivera@educa.madrid.org</a:t>
              </a:r>
            </a:p>
            <a:p>
              <a:pPr>
                <a:lnSpc>
                  <a:spcPts val="2781"/>
                </a:lnSpc>
              </a:pPr>
              <a:r>
                <a:rPr lang="en-US" sz="1600" spc="18" dirty="0">
                  <a:solidFill>
                    <a:srgbClr val="000000"/>
                  </a:solidFill>
                  <a:latin typeface="Montserrat Light"/>
                  <a:hlinkClick r:id="rId6"/>
                </a:rPr>
                <a:t>adoracion.fernandezgarcia@educa.madrid.org</a:t>
              </a:r>
              <a:endParaRPr lang="en-US" sz="1600" spc="18" dirty="0">
                <a:solidFill>
                  <a:srgbClr val="000000"/>
                </a:solidFill>
                <a:latin typeface="Montserrat Light"/>
              </a:endParaRPr>
            </a:p>
            <a:p>
              <a:pPr>
                <a:lnSpc>
                  <a:spcPts val="2781"/>
                </a:lnSpc>
              </a:pPr>
              <a:endParaRPr lang="en-US" sz="1600" spc="18" dirty="0">
                <a:solidFill>
                  <a:srgbClr val="000000"/>
                </a:solidFill>
                <a:latin typeface="Montserrat Light"/>
              </a:endParaRPr>
            </a:p>
          </p:txBody>
        </p:sp>
      </p:grpSp>
      <p:grpSp>
        <p:nvGrpSpPr>
          <p:cNvPr id="13" name="Group 13"/>
          <p:cNvGrpSpPr/>
          <p:nvPr/>
        </p:nvGrpSpPr>
        <p:grpSpPr>
          <a:xfrm>
            <a:off x="4884420" y="4223156"/>
            <a:ext cx="4712902" cy="725515"/>
            <a:chOff x="10160" y="446768"/>
            <a:chExt cx="6283870" cy="967354"/>
          </a:xfrm>
        </p:grpSpPr>
        <p:sp>
          <p:nvSpPr>
            <p:cNvPr id="14" name="TextBox 14"/>
            <p:cNvSpPr txBox="1"/>
            <p:nvPr/>
          </p:nvSpPr>
          <p:spPr>
            <a:xfrm>
              <a:off x="10160" y="446768"/>
              <a:ext cx="6283870" cy="418747"/>
            </a:xfrm>
            <a:prstGeom prst="rect">
              <a:avLst/>
            </a:prstGeom>
          </p:spPr>
          <p:txBody>
            <a:bodyPr lIns="0" tIns="0" rIns="0" bIns="0" rtlCol="0" anchor="t">
              <a:spAutoFit/>
            </a:bodyPr>
            <a:lstStyle/>
            <a:p>
              <a:pPr>
                <a:lnSpc>
                  <a:spcPts val="2769"/>
                </a:lnSpc>
              </a:pPr>
              <a:r>
                <a:rPr lang="en-US" spc="296" dirty="0">
                  <a:solidFill>
                    <a:srgbClr val="050524"/>
                  </a:solidFill>
                  <a:latin typeface="Montserrat Light"/>
                </a:rPr>
                <a:t>INSTAGRAM</a:t>
              </a:r>
            </a:p>
          </p:txBody>
        </p:sp>
        <p:sp>
          <p:nvSpPr>
            <p:cNvPr id="15" name="TextBox 15"/>
            <p:cNvSpPr txBox="1"/>
            <p:nvPr/>
          </p:nvSpPr>
          <p:spPr>
            <a:xfrm>
              <a:off x="10160" y="1001956"/>
              <a:ext cx="6283870" cy="412166"/>
            </a:xfrm>
            <a:prstGeom prst="rect">
              <a:avLst/>
            </a:prstGeom>
          </p:spPr>
          <p:txBody>
            <a:bodyPr lIns="0" tIns="0" rIns="0" bIns="0" rtlCol="0" anchor="t">
              <a:spAutoFit/>
            </a:bodyPr>
            <a:lstStyle/>
            <a:p>
              <a:pPr>
                <a:lnSpc>
                  <a:spcPts val="2781"/>
                </a:lnSpc>
              </a:pPr>
              <a:r>
                <a:rPr lang="en-US" sz="1600" spc="18" dirty="0">
                  <a:solidFill>
                    <a:srgbClr val="050524"/>
                  </a:solidFill>
                  <a:latin typeface="Montserrat Light"/>
                </a:rPr>
                <a:t>@</a:t>
              </a:r>
              <a:r>
                <a:rPr lang="en-US" sz="1600" spc="18" dirty="0" err="1">
                  <a:solidFill>
                    <a:srgbClr val="050524"/>
                  </a:solidFill>
                  <a:latin typeface="Montserrat Light"/>
                </a:rPr>
                <a:t>cp.elcantizal.lasrozas</a:t>
              </a:r>
              <a:endParaRPr lang="en-US" sz="1600" spc="18" dirty="0">
                <a:solidFill>
                  <a:srgbClr val="050524"/>
                </a:solidFill>
                <a:latin typeface="Montserrat Light"/>
              </a:endParaRPr>
            </a:p>
          </p:txBody>
        </p:sp>
      </p:grpSp>
      <p:pic>
        <p:nvPicPr>
          <p:cNvPr id="17" name="Sonido grabado">
            <a:hlinkClick r:id="" action="ppaction://media"/>
            <a:extLst>
              <a:ext uri="{FF2B5EF4-FFF2-40B4-BE49-F238E27FC236}">
                <a16:creationId xmlns:a16="http://schemas.microsoft.com/office/drawing/2014/main" id="{54CCB169-A521-49C1-98E4-548412A5109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78273" y="229659"/>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27"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648749" y="769620"/>
            <a:ext cx="3556211" cy="1351598"/>
          </a:xfrm>
          <a:prstGeom prst="rect">
            <a:avLst/>
          </a:prstGeom>
        </p:spPr>
        <p:txBody>
          <a:bodyPr lIns="0" tIns="0" rIns="0" bIns="0" rtlCol="0" anchor="t">
            <a:spAutoFit/>
          </a:bodyPr>
          <a:lstStyle/>
          <a:p>
            <a:pPr algn="r">
              <a:lnSpc>
                <a:spcPts val="5280"/>
              </a:lnSpc>
            </a:pPr>
            <a:r>
              <a:rPr lang="en-US" sz="4400" dirty="0">
                <a:solidFill>
                  <a:srgbClr val="24253B"/>
                </a:solidFill>
                <a:latin typeface="Alfa Slab One Bold"/>
              </a:rPr>
              <a:t>CEIPSO EL CANTIZAL</a:t>
            </a:r>
          </a:p>
        </p:txBody>
      </p:sp>
      <p:sp>
        <p:nvSpPr>
          <p:cNvPr id="3" name="AutoShape 3"/>
          <p:cNvSpPr/>
          <p:nvPr/>
        </p:nvSpPr>
        <p:spPr>
          <a:xfrm>
            <a:off x="-96838" y="-36351"/>
            <a:ext cx="1331284" cy="7406953"/>
          </a:xfrm>
          <a:prstGeom prst="rect">
            <a:avLst/>
          </a:prstGeom>
          <a:solidFill>
            <a:srgbClr val="F4BC33"/>
          </a:solidFill>
        </p:spPr>
      </p:sp>
      <p:grpSp>
        <p:nvGrpSpPr>
          <p:cNvPr id="4" name="Group 4"/>
          <p:cNvGrpSpPr>
            <a:grpSpLocks noChangeAspect="1"/>
          </p:cNvGrpSpPr>
          <p:nvPr/>
        </p:nvGrpSpPr>
        <p:grpSpPr>
          <a:xfrm>
            <a:off x="548640" y="601314"/>
            <a:ext cx="1622776" cy="1622770"/>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t="-39572" b="-39572"/>
              </a:stretch>
            </a:blipFill>
          </p:spPr>
        </p:sp>
      </p:grpSp>
      <p:grpSp>
        <p:nvGrpSpPr>
          <p:cNvPr id="6" name="Group 6"/>
          <p:cNvGrpSpPr>
            <a:grpSpLocks noChangeAspect="1"/>
          </p:cNvGrpSpPr>
          <p:nvPr/>
        </p:nvGrpSpPr>
        <p:grpSpPr>
          <a:xfrm>
            <a:off x="548640" y="2912510"/>
            <a:ext cx="1622776" cy="1622770"/>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19686" r="-19686"/>
              </a:stretch>
            </a:blipFill>
          </p:spPr>
        </p:sp>
      </p:grpSp>
      <p:grpSp>
        <p:nvGrpSpPr>
          <p:cNvPr id="8" name="Group 8"/>
          <p:cNvGrpSpPr>
            <a:grpSpLocks noChangeAspect="1"/>
          </p:cNvGrpSpPr>
          <p:nvPr/>
        </p:nvGrpSpPr>
        <p:grpSpPr>
          <a:xfrm>
            <a:off x="548640" y="5223706"/>
            <a:ext cx="1622776" cy="1622770"/>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38888" r="-38888"/>
              </a:stretch>
            </a:blipFill>
          </p:spPr>
        </p:sp>
      </p:grpSp>
      <p:grpSp>
        <p:nvGrpSpPr>
          <p:cNvPr id="10" name="Group 10"/>
          <p:cNvGrpSpPr/>
          <p:nvPr/>
        </p:nvGrpSpPr>
        <p:grpSpPr>
          <a:xfrm>
            <a:off x="2440954" y="177841"/>
            <a:ext cx="3048213" cy="1165143"/>
            <a:chOff x="0" y="-19050"/>
            <a:chExt cx="4064285" cy="1553523"/>
          </a:xfrm>
        </p:grpSpPr>
        <p:sp>
          <p:nvSpPr>
            <p:cNvPr id="11" name="TextBox 11"/>
            <p:cNvSpPr txBox="1"/>
            <p:nvPr/>
          </p:nvSpPr>
          <p:spPr>
            <a:xfrm>
              <a:off x="0" y="-19050"/>
              <a:ext cx="4064285" cy="440690"/>
            </a:xfrm>
            <a:prstGeom prst="rect">
              <a:avLst/>
            </a:prstGeom>
          </p:spPr>
          <p:txBody>
            <a:bodyPr lIns="0" tIns="0" rIns="0" bIns="0" rtlCol="0" anchor="t">
              <a:spAutoFit/>
            </a:bodyPr>
            <a:lstStyle/>
            <a:p>
              <a:pPr>
                <a:lnSpc>
                  <a:spcPts val="2730"/>
                </a:lnSpc>
              </a:pPr>
              <a:r>
                <a:rPr lang="en-US" sz="2100" spc="210">
                  <a:solidFill>
                    <a:srgbClr val="F4BC33"/>
                  </a:solidFill>
                  <a:latin typeface="Poppins Light Bold"/>
                </a:rPr>
                <a:t>70 PROFESORES</a:t>
              </a:r>
            </a:p>
          </p:txBody>
        </p:sp>
        <p:sp>
          <p:nvSpPr>
            <p:cNvPr id="12" name="TextBox 12"/>
            <p:cNvSpPr txBox="1"/>
            <p:nvPr/>
          </p:nvSpPr>
          <p:spPr>
            <a:xfrm>
              <a:off x="0" y="440156"/>
              <a:ext cx="4064285" cy="1094317"/>
            </a:xfrm>
            <a:prstGeom prst="rect">
              <a:avLst/>
            </a:prstGeom>
          </p:spPr>
          <p:txBody>
            <a:bodyPr lIns="0" tIns="0" rIns="0" bIns="0" rtlCol="0" anchor="t">
              <a:spAutoFit/>
            </a:bodyPr>
            <a:lstStyle/>
            <a:p>
              <a:pPr>
                <a:lnSpc>
                  <a:spcPts val="3150"/>
                </a:lnSpc>
              </a:pPr>
              <a:r>
                <a:rPr lang="en-US" sz="2100" spc="21" dirty="0">
                  <a:solidFill>
                    <a:srgbClr val="050707"/>
                  </a:solidFill>
                  <a:latin typeface="Poppins Light"/>
                </a:rPr>
                <a:t>Departamento de </a:t>
              </a:r>
              <a:r>
                <a:rPr lang="en-US" sz="2100" spc="21" dirty="0" err="1">
                  <a:solidFill>
                    <a:srgbClr val="050707"/>
                  </a:solidFill>
                  <a:latin typeface="Poppins Light"/>
                </a:rPr>
                <a:t>Orientación</a:t>
              </a:r>
              <a:endParaRPr lang="en-US" sz="2100" spc="21" dirty="0">
                <a:solidFill>
                  <a:srgbClr val="050707"/>
                </a:solidFill>
                <a:latin typeface="Poppins Light"/>
              </a:endParaRPr>
            </a:p>
          </p:txBody>
        </p:sp>
      </p:grpSp>
      <p:grpSp>
        <p:nvGrpSpPr>
          <p:cNvPr id="13" name="Group 13"/>
          <p:cNvGrpSpPr/>
          <p:nvPr/>
        </p:nvGrpSpPr>
        <p:grpSpPr>
          <a:xfrm>
            <a:off x="2440954" y="2635948"/>
            <a:ext cx="3048213" cy="1435971"/>
            <a:chOff x="0" y="-19051"/>
            <a:chExt cx="4064285" cy="1914628"/>
          </a:xfrm>
        </p:grpSpPr>
        <p:sp>
          <p:nvSpPr>
            <p:cNvPr id="14" name="TextBox 14"/>
            <p:cNvSpPr txBox="1"/>
            <p:nvPr/>
          </p:nvSpPr>
          <p:spPr>
            <a:xfrm>
              <a:off x="0" y="-19051"/>
              <a:ext cx="4064285" cy="923329"/>
            </a:xfrm>
            <a:prstGeom prst="rect">
              <a:avLst/>
            </a:prstGeom>
          </p:spPr>
          <p:txBody>
            <a:bodyPr lIns="0" tIns="0" rIns="0" bIns="0" rtlCol="0" anchor="t">
              <a:spAutoFit/>
            </a:bodyPr>
            <a:lstStyle/>
            <a:p>
              <a:pPr>
                <a:lnSpc>
                  <a:spcPts val="2730"/>
                </a:lnSpc>
              </a:pPr>
              <a:r>
                <a:rPr lang="en-US" sz="2100" spc="210" dirty="0">
                  <a:solidFill>
                    <a:srgbClr val="F4BC33"/>
                  </a:solidFill>
                  <a:latin typeface="Poppins Light Bold"/>
                </a:rPr>
                <a:t>2 AUXILIARES DE ED. INFANTIL</a:t>
              </a:r>
            </a:p>
          </p:txBody>
        </p:sp>
        <p:sp>
          <p:nvSpPr>
            <p:cNvPr id="15" name="TextBox 15"/>
            <p:cNvSpPr txBox="1"/>
            <p:nvPr/>
          </p:nvSpPr>
          <p:spPr>
            <a:xfrm>
              <a:off x="0" y="897357"/>
              <a:ext cx="4064285" cy="998220"/>
            </a:xfrm>
            <a:prstGeom prst="rect">
              <a:avLst/>
            </a:prstGeom>
          </p:spPr>
          <p:txBody>
            <a:bodyPr lIns="0" tIns="0" rIns="0" bIns="0" rtlCol="0" anchor="t">
              <a:spAutoFit/>
            </a:bodyPr>
            <a:lstStyle/>
            <a:p>
              <a:pPr>
                <a:lnSpc>
                  <a:spcPts val="3150"/>
                </a:lnSpc>
              </a:pPr>
              <a:r>
                <a:rPr lang="en-US" sz="2100" spc="21">
                  <a:solidFill>
                    <a:srgbClr val="050707"/>
                  </a:solidFill>
                  <a:latin typeface="Poppins Light"/>
                </a:rPr>
                <a:t>2 Integradoras Sociales </a:t>
              </a:r>
            </a:p>
          </p:txBody>
        </p:sp>
      </p:grpSp>
      <p:grpSp>
        <p:nvGrpSpPr>
          <p:cNvPr id="16" name="Group 16"/>
          <p:cNvGrpSpPr/>
          <p:nvPr/>
        </p:nvGrpSpPr>
        <p:grpSpPr>
          <a:xfrm>
            <a:off x="2440954" y="5435222"/>
            <a:ext cx="3048213" cy="1028777"/>
            <a:chOff x="0" y="0"/>
            <a:chExt cx="4064285" cy="1371702"/>
          </a:xfrm>
        </p:grpSpPr>
        <p:sp>
          <p:nvSpPr>
            <p:cNvPr id="17" name="TextBox 17"/>
            <p:cNvSpPr txBox="1"/>
            <p:nvPr/>
          </p:nvSpPr>
          <p:spPr>
            <a:xfrm>
              <a:off x="0" y="-19050"/>
              <a:ext cx="4064285" cy="897890"/>
            </a:xfrm>
            <a:prstGeom prst="rect">
              <a:avLst/>
            </a:prstGeom>
          </p:spPr>
          <p:txBody>
            <a:bodyPr lIns="0" tIns="0" rIns="0" bIns="0" rtlCol="0" anchor="t">
              <a:spAutoFit/>
            </a:bodyPr>
            <a:lstStyle/>
            <a:p>
              <a:pPr>
                <a:lnSpc>
                  <a:spcPts val="2730"/>
                </a:lnSpc>
              </a:pPr>
              <a:r>
                <a:rPr lang="en-US" sz="2100" spc="210">
                  <a:solidFill>
                    <a:srgbClr val="F4BC33"/>
                  </a:solidFill>
                  <a:latin typeface="Poppins Light Bold"/>
                </a:rPr>
                <a:t>PERSONAL DE COCINA</a:t>
              </a:r>
            </a:p>
          </p:txBody>
        </p:sp>
        <p:sp>
          <p:nvSpPr>
            <p:cNvPr id="18" name="TextBox 18"/>
            <p:cNvSpPr txBox="1"/>
            <p:nvPr/>
          </p:nvSpPr>
          <p:spPr>
            <a:xfrm>
              <a:off x="0" y="897357"/>
              <a:ext cx="4064285" cy="474345"/>
            </a:xfrm>
            <a:prstGeom prst="rect">
              <a:avLst/>
            </a:prstGeom>
          </p:spPr>
          <p:txBody>
            <a:bodyPr lIns="0" tIns="0" rIns="0" bIns="0" rtlCol="0" anchor="t">
              <a:spAutoFit/>
            </a:bodyPr>
            <a:lstStyle/>
            <a:p>
              <a:pPr>
                <a:lnSpc>
                  <a:spcPts val="3150"/>
                </a:lnSpc>
              </a:pPr>
              <a:r>
                <a:rPr lang="en-US" sz="2100" spc="21">
                  <a:solidFill>
                    <a:srgbClr val="050707"/>
                  </a:solidFill>
                  <a:latin typeface="Poppins Light"/>
                </a:rPr>
                <a:t>Monitores</a:t>
              </a:r>
            </a:p>
          </p:txBody>
        </p:sp>
      </p:grpSp>
      <p:grpSp>
        <p:nvGrpSpPr>
          <p:cNvPr id="19" name="Group 19"/>
          <p:cNvGrpSpPr/>
          <p:nvPr/>
        </p:nvGrpSpPr>
        <p:grpSpPr>
          <a:xfrm>
            <a:off x="6123718" y="4237420"/>
            <a:ext cx="4281125" cy="3632595"/>
            <a:chOff x="0" y="0"/>
            <a:chExt cx="5708167" cy="4843460"/>
          </a:xfrm>
        </p:grpSpPr>
        <p:grpSp>
          <p:nvGrpSpPr>
            <p:cNvPr id="20" name="Group 20"/>
            <p:cNvGrpSpPr/>
            <p:nvPr/>
          </p:nvGrpSpPr>
          <p:grpSpPr>
            <a:xfrm>
              <a:off x="864707" y="0"/>
              <a:ext cx="4843460" cy="4843460"/>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BC33"/>
              </a:solidFill>
            </p:spPr>
          </p:sp>
        </p:grpSp>
        <p:sp>
          <p:nvSpPr>
            <p:cNvPr id="22" name="AutoShape 22"/>
            <p:cNvSpPr/>
            <p:nvPr/>
          </p:nvSpPr>
          <p:spPr>
            <a:xfrm rot="5400000">
              <a:off x="1649476" y="1305240"/>
              <a:ext cx="74976" cy="3373927"/>
            </a:xfrm>
            <a:prstGeom prst="rect">
              <a:avLst/>
            </a:prstGeom>
            <a:solidFill>
              <a:srgbClr val="050707"/>
            </a:solidFill>
          </p:spPr>
        </p:sp>
        <p:sp>
          <p:nvSpPr>
            <p:cNvPr id="23" name="AutoShape 23"/>
            <p:cNvSpPr/>
            <p:nvPr/>
          </p:nvSpPr>
          <p:spPr>
            <a:xfrm rot="5400000">
              <a:off x="2099333" y="1680121"/>
              <a:ext cx="74976" cy="3373927"/>
            </a:xfrm>
            <a:prstGeom prst="rect">
              <a:avLst/>
            </a:prstGeom>
            <a:solidFill>
              <a:srgbClr val="050707"/>
            </a:solidFill>
          </p:spPr>
        </p:sp>
      </p:grpSp>
      <p:pic>
        <p:nvPicPr>
          <p:cNvPr id="24" name="Picture 24"/>
          <p:cNvPicPr>
            <a:picLocks noChangeAspect="1"/>
          </p:cNvPicPr>
          <p:nvPr/>
        </p:nvPicPr>
        <p:blipFill>
          <a:blip r:embed="rId5"/>
          <a:srcRect/>
          <a:stretch>
            <a:fillRect/>
          </a:stretch>
        </p:blipFill>
        <p:spPr>
          <a:xfrm>
            <a:off x="8094547" y="4797677"/>
            <a:ext cx="1110413" cy="1256041"/>
          </a:xfrm>
          <a:prstGeom prst="rect">
            <a:avLst/>
          </a:prstGeom>
        </p:spPr>
      </p:pic>
      <p:sp>
        <p:nvSpPr>
          <p:cNvPr id="25" name="TextBox 25"/>
          <p:cNvSpPr txBox="1"/>
          <p:nvPr/>
        </p:nvSpPr>
        <p:spPr>
          <a:xfrm>
            <a:off x="5269138" y="2585830"/>
            <a:ext cx="4484462" cy="1397000"/>
          </a:xfrm>
          <a:prstGeom prst="rect">
            <a:avLst/>
          </a:prstGeom>
        </p:spPr>
        <p:txBody>
          <a:bodyPr lIns="0" tIns="0" rIns="0" bIns="0" rtlCol="0" anchor="t">
            <a:spAutoFit/>
          </a:bodyPr>
          <a:lstStyle/>
          <a:p>
            <a:pPr algn="ctr">
              <a:lnSpc>
                <a:spcPts val="5200"/>
              </a:lnSpc>
            </a:pPr>
            <a:r>
              <a:rPr lang="en-US" sz="6500">
                <a:solidFill>
                  <a:srgbClr val="050524"/>
                </a:solidFill>
                <a:latin typeface="Buffalo"/>
              </a:rPr>
              <a:t>Recursos Humanos con los que contamos</a:t>
            </a:r>
          </a:p>
        </p:txBody>
      </p:sp>
      <p:grpSp>
        <p:nvGrpSpPr>
          <p:cNvPr id="26" name="Group 26"/>
          <p:cNvGrpSpPr/>
          <p:nvPr/>
        </p:nvGrpSpPr>
        <p:grpSpPr>
          <a:xfrm>
            <a:off x="2440954" y="1422224"/>
            <a:ext cx="3048213" cy="1028777"/>
            <a:chOff x="0" y="0"/>
            <a:chExt cx="4064285" cy="1371702"/>
          </a:xfrm>
        </p:grpSpPr>
        <p:sp>
          <p:nvSpPr>
            <p:cNvPr id="27" name="TextBox 27"/>
            <p:cNvSpPr txBox="1"/>
            <p:nvPr/>
          </p:nvSpPr>
          <p:spPr>
            <a:xfrm>
              <a:off x="0" y="-19050"/>
              <a:ext cx="4064285" cy="897890"/>
            </a:xfrm>
            <a:prstGeom prst="rect">
              <a:avLst/>
            </a:prstGeom>
          </p:spPr>
          <p:txBody>
            <a:bodyPr lIns="0" tIns="0" rIns="0" bIns="0" rtlCol="0" anchor="t">
              <a:spAutoFit/>
            </a:bodyPr>
            <a:lstStyle/>
            <a:p>
              <a:pPr>
                <a:lnSpc>
                  <a:spcPts val="2730"/>
                </a:lnSpc>
              </a:pPr>
              <a:r>
                <a:rPr lang="en-US" sz="2100" spc="210">
                  <a:solidFill>
                    <a:srgbClr val="F4BC33"/>
                  </a:solidFill>
                  <a:latin typeface="Poppins Light Bold"/>
                </a:rPr>
                <a:t>2 AUXILIARES DE ADMINISTRACIÓN</a:t>
              </a:r>
            </a:p>
          </p:txBody>
        </p:sp>
        <p:sp>
          <p:nvSpPr>
            <p:cNvPr id="28" name="TextBox 28"/>
            <p:cNvSpPr txBox="1"/>
            <p:nvPr/>
          </p:nvSpPr>
          <p:spPr>
            <a:xfrm>
              <a:off x="0" y="897357"/>
              <a:ext cx="4064285" cy="474345"/>
            </a:xfrm>
            <a:prstGeom prst="rect">
              <a:avLst/>
            </a:prstGeom>
          </p:spPr>
          <p:txBody>
            <a:bodyPr lIns="0" tIns="0" rIns="0" bIns="0" rtlCol="0" anchor="t">
              <a:spAutoFit/>
            </a:bodyPr>
            <a:lstStyle/>
            <a:p>
              <a:pPr>
                <a:lnSpc>
                  <a:spcPts val="3150"/>
                </a:lnSpc>
              </a:pPr>
              <a:r>
                <a:rPr lang="en-US" sz="2100" spc="21">
                  <a:solidFill>
                    <a:srgbClr val="050707"/>
                  </a:solidFill>
                  <a:latin typeface="Poppins Light"/>
                </a:rPr>
                <a:t>3 Conserjes</a:t>
              </a:r>
            </a:p>
          </p:txBody>
        </p:sp>
      </p:grpSp>
      <p:grpSp>
        <p:nvGrpSpPr>
          <p:cNvPr id="29" name="Group 29"/>
          <p:cNvGrpSpPr/>
          <p:nvPr/>
        </p:nvGrpSpPr>
        <p:grpSpPr>
          <a:xfrm>
            <a:off x="2440954" y="4213979"/>
            <a:ext cx="3980767" cy="1028777"/>
            <a:chOff x="0" y="0"/>
            <a:chExt cx="5307689" cy="1371702"/>
          </a:xfrm>
        </p:grpSpPr>
        <p:sp>
          <p:nvSpPr>
            <p:cNvPr id="30" name="TextBox 30"/>
            <p:cNvSpPr txBox="1"/>
            <p:nvPr/>
          </p:nvSpPr>
          <p:spPr>
            <a:xfrm>
              <a:off x="0" y="-19050"/>
              <a:ext cx="5307689" cy="897890"/>
            </a:xfrm>
            <a:prstGeom prst="rect">
              <a:avLst/>
            </a:prstGeom>
          </p:spPr>
          <p:txBody>
            <a:bodyPr lIns="0" tIns="0" rIns="0" bIns="0" rtlCol="0" anchor="t">
              <a:spAutoFit/>
            </a:bodyPr>
            <a:lstStyle/>
            <a:p>
              <a:pPr>
                <a:lnSpc>
                  <a:spcPts val="2730"/>
                </a:lnSpc>
              </a:pPr>
              <a:r>
                <a:rPr lang="en-US" sz="2100" spc="210">
                  <a:solidFill>
                    <a:srgbClr val="F4BC33"/>
                  </a:solidFill>
                  <a:latin typeface="Poppins Light Bold"/>
                </a:rPr>
                <a:t>9 AUX. DE CONVERSACIÓN NATIVOS</a:t>
              </a:r>
            </a:p>
          </p:txBody>
        </p:sp>
        <p:sp>
          <p:nvSpPr>
            <p:cNvPr id="31" name="TextBox 31"/>
            <p:cNvSpPr txBox="1"/>
            <p:nvPr/>
          </p:nvSpPr>
          <p:spPr>
            <a:xfrm>
              <a:off x="0" y="897357"/>
              <a:ext cx="5307689" cy="474345"/>
            </a:xfrm>
            <a:prstGeom prst="rect">
              <a:avLst/>
            </a:prstGeom>
          </p:spPr>
          <p:txBody>
            <a:bodyPr lIns="0" tIns="0" rIns="0" bIns="0" rtlCol="0" anchor="t">
              <a:spAutoFit/>
            </a:bodyPr>
            <a:lstStyle/>
            <a:p>
              <a:pPr>
                <a:lnSpc>
                  <a:spcPts val="3150"/>
                </a:lnSpc>
              </a:pPr>
              <a:r>
                <a:rPr lang="en-US" sz="2100" spc="21">
                  <a:solidFill>
                    <a:srgbClr val="050707"/>
                  </a:solidFill>
                  <a:latin typeface="Poppins Light"/>
                </a:rPr>
                <a:t>1 Enfermera</a:t>
              </a:r>
            </a:p>
          </p:txBody>
        </p:sp>
      </p:grpSp>
      <p:grpSp>
        <p:nvGrpSpPr>
          <p:cNvPr id="32" name="Group 32"/>
          <p:cNvGrpSpPr/>
          <p:nvPr/>
        </p:nvGrpSpPr>
        <p:grpSpPr>
          <a:xfrm>
            <a:off x="2440954" y="6583680"/>
            <a:ext cx="2364341" cy="1028777"/>
            <a:chOff x="0" y="0"/>
            <a:chExt cx="3152455" cy="1371702"/>
          </a:xfrm>
        </p:grpSpPr>
        <p:sp>
          <p:nvSpPr>
            <p:cNvPr id="33" name="TextBox 33"/>
            <p:cNvSpPr txBox="1"/>
            <p:nvPr/>
          </p:nvSpPr>
          <p:spPr>
            <a:xfrm>
              <a:off x="0" y="-19050"/>
              <a:ext cx="3152455" cy="897890"/>
            </a:xfrm>
            <a:prstGeom prst="rect">
              <a:avLst/>
            </a:prstGeom>
          </p:spPr>
          <p:txBody>
            <a:bodyPr lIns="0" tIns="0" rIns="0" bIns="0" rtlCol="0" anchor="t">
              <a:spAutoFit/>
            </a:bodyPr>
            <a:lstStyle/>
            <a:p>
              <a:pPr>
                <a:lnSpc>
                  <a:spcPts val="2730"/>
                </a:lnSpc>
              </a:pPr>
              <a:r>
                <a:rPr lang="en-US" sz="2100" spc="210">
                  <a:solidFill>
                    <a:srgbClr val="F4BC33"/>
                  </a:solidFill>
                  <a:latin typeface="Poppins Light Bold"/>
                </a:rPr>
                <a:t>PERSONAL DE LIMPIEZA</a:t>
              </a:r>
            </a:p>
          </p:txBody>
        </p:sp>
        <p:sp>
          <p:nvSpPr>
            <p:cNvPr id="34" name="TextBox 34"/>
            <p:cNvSpPr txBox="1"/>
            <p:nvPr/>
          </p:nvSpPr>
          <p:spPr>
            <a:xfrm>
              <a:off x="0" y="897357"/>
              <a:ext cx="3152455" cy="474345"/>
            </a:xfrm>
            <a:prstGeom prst="rect">
              <a:avLst/>
            </a:prstGeom>
          </p:spPr>
          <p:txBody>
            <a:bodyPr lIns="0" tIns="0" rIns="0" bIns="0" rtlCol="0" anchor="t">
              <a:spAutoFit/>
            </a:bodyPr>
            <a:lstStyle/>
            <a:p>
              <a:pPr>
                <a:lnSpc>
                  <a:spcPts val="3150"/>
                </a:lnSpc>
              </a:pPr>
              <a:endParaRPr/>
            </a:p>
          </p:txBody>
        </p:sp>
      </p:grpSp>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2117" r="38218"/>
          <a:stretch>
            <a:fillRect/>
          </a:stretch>
        </p:blipFill>
        <p:spPr>
          <a:xfrm>
            <a:off x="3787319" y="1473433"/>
            <a:ext cx="2216533" cy="4978261"/>
          </a:xfrm>
          <a:prstGeom prst="rect">
            <a:avLst/>
          </a:prstGeom>
        </p:spPr>
      </p:pic>
      <p:pic>
        <p:nvPicPr>
          <p:cNvPr id="3" name="Picture 3"/>
          <p:cNvPicPr>
            <a:picLocks noChangeAspect="1"/>
          </p:cNvPicPr>
          <p:nvPr/>
        </p:nvPicPr>
        <p:blipFill>
          <a:blip r:embed="rId3"/>
          <a:srcRect t="6681" b="6681"/>
          <a:stretch>
            <a:fillRect/>
          </a:stretch>
        </p:blipFill>
        <p:spPr>
          <a:xfrm>
            <a:off x="463452" y="1982860"/>
            <a:ext cx="3471484" cy="2312876"/>
          </a:xfrm>
          <a:prstGeom prst="rect">
            <a:avLst/>
          </a:prstGeom>
        </p:spPr>
      </p:pic>
      <p:pic>
        <p:nvPicPr>
          <p:cNvPr id="4" name="Picture 4"/>
          <p:cNvPicPr>
            <a:picLocks noChangeAspect="1"/>
          </p:cNvPicPr>
          <p:nvPr/>
        </p:nvPicPr>
        <p:blipFill>
          <a:blip r:embed="rId4"/>
          <a:srcRect t="14271" b="14271"/>
          <a:stretch>
            <a:fillRect/>
          </a:stretch>
        </p:blipFill>
        <p:spPr>
          <a:xfrm>
            <a:off x="796625" y="3962564"/>
            <a:ext cx="3765513" cy="2150951"/>
          </a:xfrm>
          <a:prstGeom prst="rect">
            <a:avLst/>
          </a:prstGeom>
        </p:spPr>
      </p:pic>
      <p:grpSp>
        <p:nvGrpSpPr>
          <p:cNvPr id="5" name="Group 5"/>
          <p:cNvGrpSpPr/>
          <p:nvPr/>
        </p:nvGrpSpPr>
        <p:grpSpPr>
          <a:xfrm>
            <a:off x="7031020" y="5625376"/>
            <a:ext cx="2954806" cy="2325734"/>
            <a:chOff x="0" y="0"/>
            <a:chExt cx="3939741" cy="3100979"/>
          </a:xfrm>
        </p:grpSpPr>
        <p:grpSp>
          <p:nvGrpSpPr>
            <p:cNvPr id="6" name="Group 6"/>
            <p:cNvGrpSpPr/>
            <p:nvPr/>
          </p:nvGrpSpPr>
          <p:grpSpPr>
            <a:xfrm>
              <a:off x="838762" y="0"/>
              <a:ext cx="3100979" cy="3100979"/>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BC33"/>
              </a:solidFill>
            </p:spPr>
          </p:sp>
        </p:grpSp>
        <p:sp>
          <p:nvSpPr>
            <p:cNvPr id="8" name="AutoShape 8"/>
            <p:cNvSpPr/>
            <p:nvPr/>
          </p:nvSpPr>
          <p:spPr>
            <a:xfrm rot="-5400000">
              <a:off x="1295189" y="734589"/>
              <a:ext cx="46257" cy="2081554"/>
            </a:xfrm>
            <a:prstGeom prst="rect">
              <a:avLst/>
            </a:prstGeom>
            <a:solidFill>
              <a:srgbClr val="050707"/>
            </a:solidFill>
          </p:spPr>
        </p:sp>
        <p:sp>
          <p:nvSpPr>
            <p:cNvPr id="9" name="AutoShape 9"/>
            <p:cNvSpPr/>
            <p:nvPr/>
          </p:nvSpPr>
          <p:spPr>
            <a:xfrm rot="-5400000">
              <a:off x="1017649" y="503305"/>
              <a:ext cx="46257" cy="2081554"/>
            </a:xfrm>
            <a:prstGeom prst="rect">
              <a:avLst/>
            </a:prstGeom>
            <a:solidFill>
              <a:srgbClr val="050707"/>
            </a:solidFill>
          </p:spPr>
        </p:sp>
      </p:grpSp>
      <p:grpSp>
        <p:nvGrpSpPr>
          <p:cNvPr id="10" name="Group 10"/>
          <p:cNvGrpSpPr/>
          <p:nvPr/>
        </p:nvGrpSpPr>
        <p:grpSpPr>
          <a:xfrm>
            <a:off x="-317709" y="-585966"/>
            <a:ext cx="2200275" cy="2892645"/>
            <a:chOff x="0" y="0"/>
            <a:chExt cx="2933700" cy="3856860"/>
          </a:xfrm>
        </p:grpSpPr>
        <p:grpSp>
          <p:nvGrpSpPr>
            <p:cNvPr id="11" name="Group 11"/>
            <p:cNvGrpSpPr/>
            <p:nvPr/>
          </p:nvGrpSpPr>
          <p:grpSpPr>
            <a:xfrm>
              <a:off x="0" y="0"/>
              <a:ext cx="2933700" cy="2933700"/>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BC33"/>
              </a:solidFill>
            </p:spPr>
          </p:sp>
        </p:grpSp>
        <p:sp>
          <p:nvSpPr>
            <p:cNvPr id="13" name="AutoShape 13"/>
            <p:cNvSpPr/>
            <p:nvPr/>
          </p:nvSpPr>
          <p:spPr>
            <a:xfrm rot="-10800000">
              <a:off x="1466850" y="1625024"/>
              <a:ext cx="43761" cy="1969267"/>
            </a:xfrm>
            <a:prstGeom prst="rect">
              <a:avLst/>
            </a:prstGeom>
            <a:solidFill>
              <a:srgbClr val="050707"/>
            </a:solidFill>
          </p:spPr>
        </p:sp>
        <p:sp>
          <p:nvSpPr>
            <p:cNvPr id="14" name="AutoShape 14"/>
            <p:cNvSpPr/>
            <p:nvPr/>
          </p:nvSpPr>
          <p:spPr>
            <a:xfrm rot="-10800000">
              <a:off x="1248043" y="1887593"/>
              <a:ext cx="43761" cy="1969267"/>
            </a:xfrm>
            <a:prstGeom prst="rect">
              <a:avLst/>
            </a:prstGeom>
            <a:solidFill>
              <a:srgbClr val="050707"/>
            </a:solidFill>
          </p:spPr>
        </p:sp>
      </p:grpSp>
      <p:grpSp>
        <p:nvGrpSpPr>
          <p:cNvPr id="15" name="Group 15"/>
          <p:cNvGrpSpPr/>
          <p:nvPr/>
        </p:nvGrpSpPr>
        <p:grpSpPr>
          <a:xfrm>
            <a:off x="3139996" y="1051486"/>
            <a:ext cx="6169153" cy="6010157"/>
            <a:chOff x="0" y="0"/>
            <a:chExt cx="8225538" cy="8013542"/>
          </a:xfrm>
        </p:grpSpPr>
        <p:sp>
          <p:nvSpPr>
            <p:cNvPr id="16" name="TextBox 16"/>
            <p:cNvSpPr txBox="1"/>
            <p:nvPr/>
          </p:nvSpPr>
          <p:spPr>
            <a:xfrm>
              <a:off x="0" y="0"/>
              <a:ext cx="8225538" cy="570071"/>
            </a:xfrm>
            <a:prstGeom prst="rect">
              <a:avLst/>
            </a:prstGeom>
          </p:spPr>
          <p:txBody>
            <a:bodyPr lIns="0" tIns="0" rIns="0" bIns="0" rtlCol="0" anchor="t">
              <a:spAutoFit/>
            </a:bodyPr>
            <a:lstStyle/>
            <a:p>
              <a:pPr algn="r">
                <a:lnSpc>
                  <a:spcPts val="3360"/>
                </a:lnSpc>
              </a:pPr>
              <a:r>
                <a:rPr lang="en-US" sz="2800" spc="280" dirty="0">
                  <a:solidFill>
                    <a:srgbClr val="F4BC33"/>
                  </a:solidFill>
                  <a:latin typeface="Poppins Black" panose="00000A00000000000000" pitchFamily="2" charset="0"/>
                  <a:cs typeface="Poppins Black" panose="00000A00000000000000" pitchFamily="2" charset="0"/>
                </a:rPr>
                <a:t>NUESTRAS INSTALACIONES</a:t>
              </a:r>
            </a:p>
          </p:txBody>
        </p:sp>
        <p:sp>
          <p:nvSpPr>
            <p:cNvPr id="17" name="TextBox 17"/>
            <p:cNvSpPr txBox="1"/>
            <p:nvPr/>
          </p:nvSpPr>
          <p:spPr>
            <a:xfrm>
              <a:off x="2336531" y="592708"/>
              <a:ext cx="5889007" cy="7420834"/>
            </a:xfrm>
            <a:prstGeom prst="rect">
              <a:avLst/>
            </a:prstGeom>
          </p:spPr>
          <p:txBody>
            <a:bodyPr lIns="0" tIns="0" rIns="0" bIns="0" rtlCol="0" anchor="t">
              <a:spAutoFit/>
            </a:bodyPr>
            <a:lstStyle/>
            <a:p>
              <a:pPr algn="r">
                <a:lnSpc>
                  <a:spcPts val="4389"/>
                </a:lnSpc>
              </a:pPr>
              <a:r>
                <a:rPr lang="en-US" sz="2100" spc="21" dirty="0" err="1">
                  <a:solidFill>
                    <a:srgbClr val="24253B"/>
                  </a:solidFill>
                  <a:latin typeface="Arimo" panose="020B0604020202020204" charset="0"/>
                  <a:ea typeface="Arimo" panose="020B0604020202020204" charset="0"/>
                  <a:cs typeface="Arimo" panose="020B0604020202020204" charset="0"/>
                </a:rPr>
                <a:t>Pabellones</a:t>
              </a:r>
              <a:r>
                <a:rPr lang="en-US" sz="2100" spc="21" dirty="0">
                  <a:solidFill>
                    <a:srgbClr val="24253B"/>
                  </a:solidFill>
                  <a:latin typeface="Arimo" panose="020B0604020202020204" charset="0"/>
                  <a:ea typeface="Arimo" panose="020B0604020202020204" charset="0"/>
                  <a:cs typeface="Arimo" panose="020B0604020202020204" charset="0"/>
                </a:rPr>
                <a:t> de </a:t>
              </a:r>
              <a:r>
                <a:rPr lang="en-US" sz="2100" spc="21" dirty="0" err="1">
                  <a:solidFill>
                    <a:srgbClr val="24253B"/>
                  </a:solidFill>
                  <a:latin typeface="Arimo" panose="020B0604020202020204" charset="0"/>
                  <a:ea typeface="Arimo" panose="020B0604020202020204" charset="0"/>
                  <a:cs typeface="Arimo" panose="020B0604020202020204" charset="0"/>
                </a:rPr>
                <a:t>Infantil</a:t>
              </a:r>
              <a:r>
                <a:rPr lang="en-US" sz="2100" spc="21" dirty="0">
                  <a:solidFill>
                    <a:srgbClr val="24253B"/>
                  </a:solidFill>
                  <a:latin typeface="Arimo" panose="020B0604020202020204" charset="0"/>
                  <a:ea typeface="Arimo" panose="020B0604020202020204" charset="0"/>
                  <a:cs typeface="Arimo" panose="020B0604020202020204" charset="0"/>
                </a:rPr>
                <a:t>, Primaria y </a:t>
              </a:r>
              <a:r>
                <a:rPr lang="en-US" sz="2100" spc="21" dirty="0" err="1">
                  <a:solidFill>
                    <a:srgbClr val="24253B"/>
                  </a:solidFill>
                  <a:latin typeface="Arimo" panose="020B0604020202020204" charset="0"/>
                  <a:ea typeface="Arimo" panose="020B0604020202020204" charset="0"/>
                  <a:cs typeface="Arimo" panose="020B0604020202020204" charset="0"/>
                </a:rPr>
                <a:t>Secundaria</a:t>
              </a:r>
              <a:endParaRPr lang="en-US" sz="2100" spc="21" dirty="0">
                <a:solidFill>
                  <a:srgbClr val="24253B"/>
                </a:solidFill>
                <a:latin typeface="Arimo" panose="020B0604020202020204" charset="0"/>
                <a:ea typeface="Arimo" panose="020B0604020202020204" charset="0"/>
                <a:cs typeface="Arimo" panose="020B0604020202020204" charset="0"/>
              </a:endParaRPr>
            </a:p>
            <a:p>
              <a:pPr algn="r">
                <a:lnSpc>
                  <a:spcPts val="4389"/>
                </a:lnSpc>
              </a:pPr>
              <a:r>
                <a:rPr lang="en-US" sz="2100" spc="21" dirty="0" err="1">
                  <a:solidFill>
                    <a:srgbClr val="24253B"/>
                  </a:solidFill>
                  <a:latin typeface="Arimo" panose="020B0604020202020204" charset="0"/>
                  <a:ea typeface="Arimo" panose="020B0604020202020204" charset="0"/>
                  <a:cs typeface="Arimo" panose="020B0604020202020204" charset="0"/>
                </a:rPr>
                <a:t>Comedor</a:t>
              </a:r>
              <a:endParaRPr lang="en-US" sz="2100" spc="21" dirty="0">
                <a:solidFill>
                  <a:srgbClr val="24253B"/>
                </a:solidFill>
                <a:latin typeface="Arimo" panose="020B0604020202020204" charset="0"/>
                <a:ea typeface="Arimo" panose="020B0604020202020204" charset="0"/>
                <a:cs typeface="Arimo" panose="020B0604020202020204" charset="0"/>
              </a:endParaRPr>
            </a:p>
            <a:p>
              <a:pPr algn="r">
                <a:lnSpc>
                  <a:spcPts val="4389"/>
                </a:lnSpc>
              </a:pPr>
              <a:r>
                <a:rPr lang="en-US" sz="2100" spc="21" dirty="0">
                  <a:solidFill>
                    <a:srgbClr val="24253B"/>
                  </a:solidFill>
                  <a:latin typeface="Arimo" panose="020B0604020202020204" charset="0"/>
                  <a:ea typeface="Arimo" panose="020B0604020202020204" charset="0"/>
                  <a:cs typeface="Arimo" panose="020B0604020202020204" charset="0"/>
                </a:rPr>
                <a:t>Sala de </a:t>
              </a:r>
              <a:r>
                <a:rPr lang="en-US" sz="2100" spc="21" dirty="0" err="1">
                  <a:solidFill>
                    <a:srgbClr val="24253B"/>
                  </a:solidFill>
                  <a:latin typeface="Arimo" panose="020B0604020202020204" charset="0"/>
                  <a:ea typeface="Arimo" panose="020B0604020202020204" charset="0"/>
                  <a:cs typeface="Arimo" panose="020B0604020202020204" charset="0"/>
                </a:rPr>
                <a:t>Psicomotricidad</a:t>
              </a:r>
              <a:endParaRPr lang="en-US" sz="2100" spc="21" dirty="0">
                <a:solidFill>
                  <a:srgbClr val="24253B"/>
                </a:solidFill>
                <a:latin typeface="Arimo" panose="020B0604020202020204" charset="0"/>
                <a:ea typeface="Arimo" panose="020B0604020202020204" charset="0"/>
                <a:cs typeface="Arimo" panose="020B0604020202020204" charset="0"/>
              </a:endParaRPr>
            </a:p>
            <a:p>
              <a:pPr algn="r">
                <a:lnSpc>
                  <a:spcPts val="4389"/>
                </a:lnSpc>
              </a:pPr>
              <a:r>
                <a:rPr lang="en-US" sz="2100" spc="21" dirty="0" err="1">
                  <a:solidFill>
                    <a:srgbClr val="24253B"/>
                  </a:solidFill>
                  <a:latin typeface="Arimo" panose="020B0604020202020204" charset="0"/>
                  <a:ea typeface="Arimo" panose="020B0604020202020204" charset="0"/>
                  <a:cs typeface="Arimo" panose="020B0604020202020204" charset="0"/>
                </a:rPr>
                <a:t>Gimnasio</a:t>
              </a:r>
              <a:endParaRPr lang="en-US" sz="2100" spc="21" dirty="0">
                <a:solidFill>
                  <a:srgbClr val="24253B"/>
                </a:solidFill>
                <a:latin typeface="Arimo" panose="020B0604020202020204" charset="0"/>
                <a:ea typeface="Arimo" panose="020B0604020202020204" charset="0"/>
                <a:cs typeface="Arimo" panose="020B0604020202020204" charset="0"/>
              </a:endParaRPr>
            </a:p>
            <a:p>
              <a:pPr algn="r">
                <a:lnSpc>
                  <a:spcPts val="4388"/>
                </a:lnSpc>
              </a:pPr>
              <a:r>
                <a:rPr lang="en-US" sz="2100" spc="21" dirty="0" err="1">
                  <a:solidFill>
                    <a:srgbClr val="24253B"/>
                  </a:solidFill>
                  <a:latin typeface="Arimo" panose="020B0604020202020204" charset="0"/>
                  <a:ea typeface="Arimo" panose="020B0604020202020204" charset="0"/>
                  <a:cs typeface="Arimo" panose="020B0604020202020204" charset="0"/>
                </a:rPr>
                <a:t>Pistas</a:t>
              </a:r>
              <a:r>
                <a:rPr lang="en-US" sz="2100" spc="21" dirty="0">
                  <a:solidFill>
                    <a:srgbClr val="24253B"/>
                  </a:solidFill>
                  <a:latin typeface="Arimo" panose="020B0604020202020204" charset="0"/>
                  <a:ea typeface="Arimo" panose="020B0604020202020204" charset="0"/>
                  <a:cs typeface="Arimo" panose="020B0604020202020204" charset="0"/>
                </a:rPr>
                <a:t> </a:t>
              </a:r>
              <a:r>
                <a:rPr lang="en-US" sz="2100" spc="21" dirty="0" err="1">
                  <a:solidFill>
                    <a:srgbClr val="24253B"/>
                  </a:solidFill>
                  <a:latin typeface="Arimo" panose="020B0604020202020204" charset="0"/>
                  <a:ea typeface="Arimo" panose="020B0604020202020204" charset="0"/>
                  <a:cs typeface="Arimo" panose="020B0604020202020204" charset="0"/>
                </a:rPr>
                <a:t>Deportivas</a:t>
              </a:r>
              <a:endParaRPr lang="en-US" sz="2100" spc="21" dirty="0">
                <a:solidFill>
                  <a:srgbClr val="24253B"/>
                </a:solidFill>
                <a:latin typeface="Arimo" panose="020B0604020202020204" charset="0"/>
                <a:ea typeface="Arimo" panose="020B0604020202020204" charset="0"/>
                <a:cs typeface="Arimo" panose="020B0604020202020204" charset="0"/>
              </a:endParaRPr>
            </a:p>
            <a:p>
              <a:pPr algn="r">
                <a:lnSpc>
                  <a:spcPts val="2940"/>
                </a:lnSpc>
              </a:pPr>
              <a:r>
                <a:rPr lang="en-US" sz="2100" spc="21" dirty="0" err="1">
                  <a:solidFill>
                    <a:srgbClr val="24253B"/>
                  </a:solidFill>
                  <a:latin typeface="Arimo" panose="020B0604020202020204" charset="0"/>
                  <a:ea typeface="Arimo" panose="020B0604020202020204" charset="0"/>
                  <a:cs typeface="Arimo" panose="020B0604020202020204" charset="0"/>
                </a:rPr>
                <a:t>Acceso</a:t>
              </a:r>
              <a:r>
                <a:rPr lang="en-US" sz="2100" spc="21" dirty="0">
                  <a:solidFill>
                    <a:srgbClr val="24253B"/>
                  </a:solidFill>
                  <a:latin typeface="Arimo" panose="020B0604020202020204" charset="0"/>
                  <a:ea typeface="Arimo" panose="020B0604020202020204" charset="0"/>
                  <a:cs typeface="Arimo" panose="020B0604020202020204" charset="0"/>
                </a:rPr>
                <a:t> a Campo de Rugby </a:t>
              </a:r>
              <a:r>
                <a:rPr lang="en-US" sz="2100" spc="21" dirty="0" err="1">
                  <a:solidFill>
                    <a:srgbClr val="24253B"/>
                  </a:solidFill>
                  <a:latin typeface="Arimo" panose="020B0604020202020204" charset="0"/>
                  <a:ea typeface="Arimo" panose="020B0604020202020204" charset="0"/>
                  <a:cs typeface="Arimo" panose="020B0604020202020204" charset="0"/>
                </a:rPr>
                <a:t>situado</a:t>
              </a:r>
              <a:r>
                <a:rPr lang="en-US" sz="2100" spc="21" dirty="0">
                  <a:solidFill>
                    <a:srgbClr val="24253B"/>
                  </a:solidFill>
                  <a:latin typeface="Arimo" panose="020B0604020202020204" charset="0"/>
                  <a:ea typeface="Arimo" panose="020B0604020202020204" charset="0"/>
                  <a:cs typeface="Arimo" panose="020B0604020202020204" charset="0"/>
                </a:rPr>
                <a:t> </a:t>
              </a:r>
              <a:r>
                <a:rPr lang="en-US" sz="2100" spc="21" dirty="0" err="1">
                  <a:solidFill>
                    <a:srgbClr val="24253B"/>
                  </a:solidFill>
                  <a:latin typeface="Arimo" panose="020B0604020202020204" charset="0"/>
                  <a:ea typeface="Arimo" panose="020B0604020202020204" charset="0"/>
                  <a:cs typeface="Arimo" panose="020B0604020202020204" charset="0"/>
                </a:rPr>
                <a:t>detrás</a:t>
              </a:r>
              <a:r>
                <a:rPr lang="en-US" sz="2100" spc="21" dirty="0">
                  <a:solidFill>
                    <a:srgbClr val="24253B"/>
                  </a:solidFill>
                  <a:latin typeface="Arimo" panose="020B0604020202020204" charset="0"/>
                  <a:ea typeface="Arimo" panose="020B0604020202020204" charset="0"/>
                  <a:cs typeface="Arimo" panose="020B0604020202020204" charset="0"/>
                </a:rPr>
                <a:t> del </a:t>
              </a:r>
              <a:r>
                <a:rPr lang="en-US" sz="2100" spc="21" dirty="0" err="1">
                  <a:solidFill>
                    <a:srgbClr val="24253B"/>
                  </a:solidFill>
                  <a:latin typeface="Arimo" panose="020B0604020202020204" charset="0"/>
                  <a:ea typeface="Arimo" panose="020B0604020202020204" charset="0"/>
                  <a:cs typeface="Arimo" panose="020B0604020202020204" charset="0"/>
                </a:rPr>
                <a:t>centro</a:t>
              </a:r>
              <a:endParaRPr lang="en-US" sz="2100" spc="21" dirty="0">
                <a:solidFill>
                  <a:srgbClr val="24253B"/>
                </a:solidFill>
                <a:latin typeface="Arimo" panose="020B0604020202020204" charset="0"/>
                <a:ea typeface="Arimo" panose="020B0604020202020204" charset="0"/>
                <a:cs typeface="Arimo" panose="020B0604020202020204" charset="0"/>
              </a:endParaRPr>
            </a:p>
            <a:p>
              <a:pPr algn="r">
                <a:lnSpc>
                  <a:spcPts val="4388"/>
                </a:lnSpc>
              </a:pPr>
              <a:r>
                <a:rPr lang="en-US" sz="2100" spc="21" dirty="0" err="1">
                  <a:solidFill>
                    <a:srgbClr val="24253B"/>
                  </a:solidFill>
                  <a:latin typeface="Arimo" panose="020B0604020202020204" charset="0"/>
                  <a:ea typeface="Arimo" panose="020B0604020202020204" charset="0"/>
                  <a:cs typeface="Arimo" panose="020B0604020202020204" charset="0"/>
                </a:rPr>
                <a:t>Enfermería</a:t>
              </a:r>
              <a:endParaRPr lang="en-US" sz="2100" spc="21" dirty="0">
                <a:solidFill>
                  <a:srgbClr val="24253B"/>
                </a:solidFill>
                <a:latin typeface="Arimo" panose="020B0604020202020204" charset="0"/>
                <a:ea typeface="Arimo" panose="020B0604020202020204" charset="0"/>
                <a:cs typeface="Arimo" panose="020B0604020202020204" charset="0"/>
              </a:endParaRPr>
            </a:p>
            <a:p>
              <a:pPr algn="r">
                <a:lnSpc>
                  <a:spcPts val="3590"/>
                </a:lnSpc>
              </a:pPr>
              <a:endParaRPr lang="en-US" sz="2100" spc="21" dirty="0">
                <a:solidFill>
                  <a:srgbClr val="24253B"/>
                </a:solidFill>
                <a:latin typeface="Poppins Light Bold"/>
              </a:endParaRPr>
            </a:p>
            <a:p>
              <a:pPr algn="r">
                <a:lnSpc>
                  <a:spcPts val="3150"/>
                </a:lnSpc>
              </a:pPr>
              <a:r>
                <a:rPr lang="en-US" sz="2100" spc="21" dirty="0">
                  <a:solidFill>
                    <a:srgbClr val="050707"/>
                  </a:solidFill>
                  <a:latin typeface="Poppins Light"/>
                </a:rPr>
                <a:t>.</a:t>
              </a:r>
            </a:p>
          </p:txBody>
        </p:sp>
      </p:grpSp>
      <p:pic>
        <p:nvPicPr>
          <p:cNvPr id="18" name="Picture 18"/>
          <p:cNvPicPr>
            <a:picLocks noChangeAspect="1"/>
          </p:cNvPicPr>
          <p:nvPr/>
        </p:nvPicPr>
        <p:blipFill>
          <a:blip r:embed="rId5"/>
          <a:srcRect/>
          <a:stretch>
            <a:fillRect/>
          </a:stretch>
        </p:blipFill>
        <p:spPr>
          <a:xfrm>
            <a:off x="463452" y="5884126"/>
            <a:ext cx="1110413" cy="12560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16097" y="1344825"/>
            <a:ext cx="5540399" cy="4978261"/>
            <a:chOff x="0" y="0"/>
            <a:chExt cx="7387199" cy="6637681"/>
          </a:xfrm>
        </p:grpSpPr>
        <p:pic>
          <p:nvPicPr>
            <p:cNvPr id="3" name="Picture 3"/>
            <p:cNvPicPr>
              <a:picLocks noChangeAspect="1"/>
            </p:cNvPicPr>
            <p:nvPr/>
          </p:nvPicPr>
          <p:blipFill>
            <a:blip r:embed="rId2"/>
            <a:srcRect l="35187" r="35187"/>
            <a:stretch>
              <a:fillRect/>
            </a:stretch>
          </p:blipFill>
          <p:spPr>
            <a:xfrm>
              <a:off x="4431822" y="0"/>
              <a:ext cx="2955377" cy="6637681"/>
            </a:xfrm>
            <a:prstGeom prst="rect">
              <a:avLst/>
            </a:prstGeom>
          </p:spPr>
        </p:pic>
        <p:pic>
          <p:nvPicPr>
            <p:cNvPr id="4" name="Picture 4"/>
            <p:cNvPicPr>
              <a:picLocks noChangeAspect="1"/>
            </p:cNvPicPr>
            <p:nvPr/>
          </p:nvPicPr>
          <p:blipFill>
            <a:blip r:embed="rId3"/>
            <a:srcRect t="9436" b="9436"/>
            <a:stretch>
              <a:fillRect/>
            </a:stretch>
          </p:blipFill>
          <p:spPr>
            <a:xfrm>
              <a:off x="0" y="679236"/>
              <a:ext cx="4628646" cy="3083835"/>
            </a:xfrm>
            <a:prstGeom prst="rect">
              <a:avLst/>
            </a:prstGeom>
          </p:spPr>
        </p:pic>
        <p:pic>
          <p:nvPicPr>
            <p:cNvPr id="5" name="Picture 5"/>
            <p:cNvPicPr>
              <a:picLocks noChangeAspect="1"/>
            </p:cNvPicPr>
            <p:nvPr/>
          </p:nvPicPr>
          <p:blipFill>
            <a:blip r:embed="rId4"/>
            <a:srcRect l="847" r="847"/>
            <a:stretch>
              <a:fillRect/>
            </a:stretch>
          </p:blipFill>
          <p:spPr>
            <a:xfrm>
              <a:off x="444231" y="3318840"/>
              <a:ext cx="5020684" cy="2867935"/>
            </a:xfrm>
            <a:prstGeom prst="rect">
              <a:avLst/>
            </a:prstGeom>
          </p:spPr>
        </p:pic>
      </p:grpSp>
      <p:grpSp>
        <p:nvGrpSpPr>
          <p:cNvPr id="6" name="Group 6"/>
          <p:cNvGrpSpPr/>
          <p:nvPr/>
        </p:nvGrpSpPr>
        <p:grpSpPr>
          <a:xfrm>
            <a:off x="7176084" y="-431347"/>
            <a:ext cx="2954806" cy="2325734"/>
            <a:chOff x="0" y="0"/>
            <a:chExt cx="3939741" cy="3100979"/>
          </a:xfrm>
        </p:grpSpPr>
        <p:grpSp>
          <p:nvGrpSpPr>
            <p:cNvPr id="7" name="Group 7"/>
            <p:cNvGrpSpPr/>
            <p:nvPr/>
          </p:nvGrpSpPr>
          <p:grpSpPr>
            <a:xfrm>
              <a:off x="838762" y="0"/>
              <a:ext cx="3100979" cy="3100979"/>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BC33"/>
              </a:solidFill>
            </p:spPr>
          </p:sp>
        </p:grpSp>
        <p:sp>
          <p:nvSpPr>
            <p:cNvPr id="9" name="AutoShape 9"/>
            <p:cNvSpPr/>
            <p:nvPr/>
          </p:nvSpPr>
          <p:spPr>
            <a:xfrm rot="-5400000">
              <a:off x="1295189" y="734589"/>
              <a:ext cx="46257" cy="2081554"/>
            </a:xfrm>
            <a:prstGeom prst="rect">
              <a:avLst/>
            </a:prstGeom>
            <a:solidFill>
              <a:srgbClr val="050707"/>
            </a:solidFill>
          </p:spPr>
        </p:sp>
        <p:sp>
          <p:nvSpPr>
            <p:cNvPr id="10" name="AutoShape 10"/>
            <p:cNvSpPr/>
            <p:nvPr/>
          </p:nvSpPr>
          <p:spPr>
            <a:xfrm rot="-5400000">
              <a:off x="1017649" y="503305"/>
              <a:ext cx="46257" cy="2081554"/>
            </a:xfrm>
            <a:prstGeom prst="rect">
              <a:avLst/>
            </a:prstGeom>
            <a:solidFill>
              <a:srgbClr val="050707"/>
            </a:solidFill>
          </p:spPr>
        </p:sp>
      </p:grpSp>
      <p:sp>
        <p:nvSpPr>
          <p:cNvPr id="11" name="TextBox 11"/>
          <p:cNvSpPr txBox="1"/>
          <p:nvPr/>
        </p:nvSpPr>
        <p:spPr>
          <a:xfrm>
            <a:off x="731520" y="731520"/>
            <a:ext cx="6169153" cy="427553"/>
          </a:xfrm>
          <a:prstGeom prst="rect">
            <a:avLst/>
          </a:prstGeom>
        </p:spPr>
        <p:txBody>
          <a:bodyPr lIns="0" tIns="0" rIns="0" bIns="0" rtlCol="0" anchor="t">
            <a:spAutoFit/>
          </a:bodyPr>
          <a:lstStyle/>
          <a:p>
            <a:pPr algn="ctr">
              <a:lnSpc>
                <a:spcPts val="3360"/>
              </a:lnSpc>
            </a:pPr>
            <a:r>
              <a:rPr lang="en-US" sz="2800" spc="280" dirty="0">
                <a:solidFill>
                  <a:srgbClr val="F4BC33"/>
                </a:solidFill>
                <a:latin typeface="Poppins Black" panose="00000A00000000000000" pitchFamily="2" charset="0"/>
                <a:cs typeface="Poppins Black" panose="00000A00000000000000" pitchFamily="2" charset="0"/>
              </a:rPr>
              <a:t>NUESTRAS INSTALACIONES</a:t>
            </a:r>
          </a:p>
        </p:txBody>
      </p:sp>
      <p:grpSp>
        <p:nvGrpSpPr>
          <p:cNvPr id="12" name="Group 12"/>
          <p:cNvGrpSpPr/>
          <p:nvPr/>
        </p:nvGrpSpPr>
        <p:grpSpPr>
          <a:xfrm rot="-10800000">
            <a:off x="-151922" y="5137358"/>
            <a:ext cx="2200275" cy="2892645"/>
            <a:chOff x="0" y="0"/>
            <a:chExt cx="2933700" cy="3856860"/>
          </a:xfrm>
        </p:grpSpPr>
        <p:grpSp>
          <p:nvGrpSpPr>
            <p:cNvPr id="13" name="Group 13"/>
            <p:cNvGrpSpPr/>
            <p:nvPr/>
          </p:nvGrpSpPr>
          <p:grpSpPr>
            <a:xfrm>
              <a:off x="0" y="0"/>
              <a:ext cx="2933700" cy="2933700"/>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BC33"/>
              </a:solidFill>
            </p:spPr>
          </p:sp>
        </p:grpSp>
        <p:sp>
          <p:nvSpPr>
            <p:cNvPr id="15" name="AutoShape 15"/>
            <p:cNvSpPr/>
            <p:nvPr/>
          </p:nvSpPr>
          <p:spPr>
            <a:xfrm rot="-10800000">
              <a:off x="1466850" y="1625024"/>
              <a:ext cx="43761" cy="1969267"/>
            </a:xfrm>
            <a:prstGeom prst="rect">
              <a:avLst/>
            </a:prstGeom>
            <a:solidFill>
              <a:srgbClr val="050707"/>
            </a:solidFill>
          </p:spPr>
        </p:sp>
        <p:sp>
          <p:nvSpPr>
            <p:cNvPr id="16" name="AutoShape 16"/>
            <p:cNvSpPr/>
            <p:nvPr/>
          </p:nvSpPr>
          <p:spPr>
            <a:xfrm rot="-10800000">
              <a:off x="1248043" y="1887593"/>
              <a:ext cx="43761" cy="1969267"/>
            </a:xfrm>
            <a:prstGeom prst="rect">
              <a:avLst/>
            </a:prstGeom>
            <a:solidFill>
              <a:srgbClr val="050707"/>
            </a:solidFill>
          </p:spPr>
        </p:sp>
      </p:grpSp>
      <p:sp>
        <p:nvSpPr>
          <p:cNvPr id="17" name="TextBox 17"/>
          <p:cNvSpPr txBox="1"/>
          <p:nvPr/>
        </p:nvSpPr>
        <p:spPr>
          <a:xfrm>
            <a:off x="273534" y="1621050"/>
            <a:ext cx="4416755" cy="3812326"/>
          </a:xfrm>
          <a:prstGeom prst="rect">
            <a:avLst/>
          </a:prstGeom>
        </p:spPr>
        <p:txBody>
          <a:bodyPr lIns="0" tIns="0" rIns="0" bIns="0" rtlCol="0" anchor="t">
            <a:spAutoFit/>
          </a:bodyPr>
          <a:lstStyle/>
          <a:p>
            <a:pPr>
              <a:lnSpc>
                <a:spcPts val="3149"/>
              </a:lnSpc>
            </a:pPr>
            <a:r>
              <a:rPr lang="en-US" sz="2100" spc="21" dirty="0">
                <a:solidFill>
                  <a:srgbClr val="050707"/>
                </a:solidFill>
                <a:latin typeface="Arimo" panose="020B0604020202020204" charset="0"/>
                <a:ea typeface="Arimo" panose="020B0604020202020204" charset="0"/>
                <a:cs typeface="Arimo" panose="020B0604020202020204" charset="0"/>
              </a:rPr>
              <a:t>2 Salas de </a:t>
            </a:r>
            <a:r>
              <a:rPr lang="en-US" sz="2100" spc="21" dirty="0" err="1">
                <a:solidFill>
                  <a:srgbClr val="050707"/>
                </a:solidFill>
                <a:latin typeface="Arimo" panose="020B0604020202020204" charset="0"/>
                <a:ea typeface="Arimo" panose="020B0604020202020204" charset="0"/>
                <a:cs typeface="Arimo" panose="020B0604020202020204" charset="0"/>
              </a:rPr>
              <a:t>Informática</a:t>
            </a:r>
            <a:r>
              <a:rPr lang="en-US" sz="2100" spc="21" dirty="0">
                <a:solidFill>
                  <a:srgbClr val="050707"/>
                </a:solidFill>
                <a:latin typeface="Arimo" panose="020B0604020202020204" charset="0"/>
                <a:ea typeface="Arimo" panose="020B0604020202020204" charset="0"/>
                <a:cs typeface="Arimo" panose="020B0604020202020204" charset="0"/>
              </a:rPr>
              <a:t>  </a:t>
            </a:r>
          </a:p>
          <a:p>
            <a:pPr>
              <a:lnSpc>
                <a:spcPts val="3149"/>
              </a:lnSpc>
            </a:pPr>
            <a:r>
              <a:rPr lang="en-US" sz="2100" spc="9" dirty="0">
                <a:solidFill>
                  <a:srgbClr val="F4BC33"/>
                </a:solidFill>
                <a:latin typeface="Arimo" panose="020B0604020202020204" charset="0"/>
                <a:ea typeface="Arimo" panose="020B0604020202020204" charset="0"/>
                <a:cs typeface="Arimo" panose="020B0604020202020204" charset="0"/>
              </a:rPr>
              <a:t>Primaria y </a:t>
            </a:r>
            <a:r>
              <a:rPr lang="en-US" sz="2100" spc="9" dirty="0" err="1">
                <a:solidFill>
                  <a:srgbClr val="F4BC33"/>
                </a:solidFill>
                <a:latin typeface="Arimo" panose="020B0604020202020204" charset="0"/>
                <a:ea typeface="Arimo" panose="020B0604020202020204" charset="0"/>
                <a:cs typeface="Arimo" panose="020B0604020202020204" charset="0"/>
              </a:rPr>
              <a:t>Secundaria</a:t>
            </a:r>
            <a:endParaRPr lang="en-US" sz="2100" spc="9" dirty="0">
              <a:solidFill>
                <a:srgbClr val="F4BC33"/>
              </a:solidFill>
              <a:latin typeface="Arimo" panose="020B0604020202020204" charset="0"/>
              <a:ea typeface="Arimo" panose="020B0604020202020204" charset="0"/>
              <a:cs typeface="Arimo" panose="020B0604020202020204" charset="0"/>
            </a:endParaRPr>
          </a:p>
          <a:p>
            <a:pPr algn="just">
              <a:lnSpc>
                <a:spcPts val="3149"/>
              </a:lnSpc>
            </a:pPr>
            <a:r>
              <a:rPr lang="en-US" sz="2100" spc="21" dirty="0">
                <a:solidFill>
                  <a:srgbClr val="050707"/>
                </a:solidFill>
                <a:latin typeface="Arimo" panose="020B0604020202020204" charset="0"/>
                <a:ea typeface="Arimo" panose="020B0604020202020204" charset="0"/>
                <a:cs typeface="Arimo" panose="020B0604020202020204" charset="0"/>
              </a:rPr>
              <a:t>2 </a:t>
            </a:r>
            <a:r>
              <a:rPr lang="en-US" sz="2100" spc="21" dirty="0" err="1">
                <a:solidFill>
                  <a:srgbClr val="050707"/>
                </a:solidFill>
                <a:latin typeface="Arimo" panose="020B0604020202020204" charset="0"/>
                <a:ea typeface="Arimo" panose="020B0604020202020204" charset="0"/>
                <a:cs typeface="Arimo" panose="020B0604020202020204" charset="0"/>
              </a:rPr>
              <a:t>Bibliotecas</a:t>
            </a:r>
            <a:r>
              <a:rPr lang="en-US" sz="2100" spc="21" dirty="0">
                <a:solidFill>
                  <a:srgbClr val="050707"/>
                </a:solidFill>
                <a:latin typeface="Arimo" panose="020B0604020202020204" charset="0"/>
                <a:ea typeface="Arimo" panose="020B0604020202020204" charset="0"/>
                <a:cs typeface="Arimo" panose="020B0604020202020204" charset="0"/>
              </a:rPr>
              <a:t> </a:t>
            </a:r>
          </a:p>
          <a:p>
            <a:pPr algn="just">
              <a:lnSpc>
                <a:spcPts val="3150"/>
              </a:lnSpc>
            </a:pPr>
            <a:r>
              <a:rPr lang="en-US" sz="2100" spc="21" dirty="0">
                <a:solidFill>
                  <a:srgbClr val="F4BC33"/>
                </a:solidFill>
                <a:latin typeface="Arimo" panose="020B0604020202020204" charset="0"/>
                <a:ea typeface="Arimo" panose="020B0604020202020204" charset="0"/>
                <a:cs typeface="Arimo" panose="020B0604020202020204" charset="0"/>
              </a:rPr>
              <a:t>Primaria y </a:t>
            </a:r>
            <a:r>
              <a:rPr lang="en-US" sz="2100" spc="21" dirty="0" err="1">
                <a:solidFill>
                  <a:srgbClr val="F4BC33"/>
                </a:solidFill>
                <a:latin typeface="Arimo" panose="020B0604020202020204" charset="0"/>
                <a:ea typeface="Arimo" panose="020B0604020202020204" charset="0"/>
                <a:cs typeface="Arimo" panose="020B0604020202020204" charset="0"/>
              </a:rPr>
              <a:t>Secundaria</a:t>
            </a:r>
            <a:endParaRPr lang="en-US" sz="2100" spc="21" dirty="0">
              <a:solidFill>
                <a:srgbClr val="F4BC33"/>
              </a:solidFill>
              <a:latin typeface="Arimo" panose="020B0604020202020204" charset="0"/>
              <a:ea typeface="Arimo" panose="020B0604020202020204" charset="0"/>
              <a:cs typeface="Arimo" panose="020B0604020202020204" charset="0"/>
            </a:endParaRPr>
          </a:p>
          <a:p>
            <a:pPr algn="just">
              <a:lnSpc>
                <a:spcPts val="3149"/>
              </a:lnSpc>
            </a:pPr>
            <a:r>
              <a:rPr lang="en-US" sz="2100" spc="21" dirty="0">
                <a:solidFill>
                  <a:srgbClr val="050707"/>
                </a:solidFill>
                <a:latin typeface="Arimo" panose="020B0604020202020204" charset="0"/>
                <a:ea typeface="Arimo" panose="020B0604020202020204" charset="0"/>
                <a:cs typeface="Arimo" panose="020B0604020202020204" charset="0"/>
              </a:rPr>
              <a:t>2 Aulas de </a:t>
            </a:r>
            <a:r>
              <a:rPr lang="en-US" sz="2100" spc="21" dirty="0" err="1">
                <a:solidFill>
                  <a:srgbClr val="050707"/>
                </a:solidFill>
                <a:latin typeface="Arimo" panose="020B0604020202020204" charset="0"/>
                <a:ea typeface="Arimo" panose="020B0604020202020204" charset="0"/>
                <a:cs typeface="Arimo" panose="020B0604020202020204" charset="0"/>
              </a:rPr>
              <a:t>música</a:t>
            </a:r>
            <a:r>
              <a:rPr lang="en-US" sz="2100" spc="21" dirty="0">
                <a:solidFill>
                  <a:srgbClr val="050707"/>
                </a:solidFill>
                <a:latin typeface="Arimo" panose="020B0604020202020204" charset="0"/>
                <a:ea typeface="Arimo" panose="020B0604020202020204" charset="0"/>
                <a:cs typeface="Arimo" panose="020B0604020202020204" charset="0"/>
              </a:rPr>
              <a:t> </a:t>
            </a:r>
          </a:p>
          <a:p>
            <a:pPr algn="just">
              <a:lnSpc>
                <a:spcPts val="3150"/>
              </a:lnSpc>
            </a:pPr>
            <a:r>
              <a:rPr lang="en-US" sz="2100" spc="21" dirty="0">
                <a:solidFill>
                  <a:srgbClr val="F4BC33"/>
                </a:solidFill>
                <a:latin typeface="Arimo" panose="020B0604020202020204" charset="0"/>
                <a:ea typeface="Arimo" panose="020B0604020202020204" charset="0"/>
                <a:cs typeface="Arimo" panose="020B0604020202020204" charset="0"/>
              </a:rPr>
              <a:t>Primaria y </a:t>
            </a:r>
            <a:r>
              <a:rPr lang="en-US" sz="2100" spc="21" dirty="0" err="1">
                <a:solidFill>
                  <a:srgbClr val="F4BC33"/>
                </a:solidFill>
                <a:latin typeface="Arimo" panose="020B0604020202020204" charset="0"/>
                <a:ea typeface="Arimo" panose="020B0604020202020204" charset="0"/>
                <a:cs typeface="Arimo" panose="020B0604020202020204" charset="0"/>
              </a:rPr>
              <a:t>Secundaria</a:t>
            </a:r>
            <a:endParaRPr lang="en-US" sz="2100" spc="21" dirty="0">
              <a:solidFill>
                <a:srgbClr val="F4BC33"/>
              </a:solidFill>
              <a:latin typeface="Arimo" panose="020B0604020202020204" charset="0"/>
              <a:ea typeface="Arimo" panose="020B0604020202020204" charset="0"/>
              <a:cs typeface="Arimo" panose="020B0604020202020204" charset="0"/>
            </a:endParaRPr>
          </a:p>
          <a:p>
            <a:pPr algn="just">
              <a:lnSpc>
                <a:spcPts val="3150"/>
              </a:lnSpc>
            </a:pPr>
            <a:r>
              <a:rPr lang="en-US" sz="2100" spc="21" dirty="0" err="1">
                <a:solidFill>
                  <a:srgbClr val="050707"/>
                </a:solidFill>
                <a:latin typeface="Arimo" panose="020B0604020202020204" charset="0"/>
                <a:ea typeface="Arimo" panose="020B0604020202020204" charset="0"/>
                <a:cs typeface="Arimo" panose="020B0604020202020204" charset="0"/>
              </a:rPr>
              <a:t>Laboratorio</a:t>
            </a:r>
            <a:r>
              <a:rPr lang="en-US" sz="2100" spc="21" dirty="0">
                <a:solidFill>
                  <a:srgbClr val="050707"/>
                </a:solidFill>
                <a:latin typeface="Arimo" panose="020B0604020202020204" charset="0"/>
                <a:ea typeface="Arimo" panose="020B0604020202020204" charset="0"/>
                <a:cs typeface="Arimo" panose="020B0604020202020204" charset="0"/>
              </a:rPr>
              <a:t>. </a:t>
            </a:r>
            <a:r>
              <a:rPr lang="en-US" sz="2100" spc="21" dirty="0" err="1">
                <a:solidFill>
                  <a:srgbClr val="F4BC33"/>
                </a:solidFill>
                <a:latin typeface="Arimo" panose="020B0604020202020204" charset="0"/>
                <a:ea typeface="Arimo" panose="020B0604020202020204" charset="0"/>
                <a:cs typeface="Arimo" panose="020B0604020202020204" charset="0"/>
              </a:rPr>
              <a:t>Secundaria</a:t>
            </a:r>
            <a:endParaRPr lang="en-US" sz="2100" spc="21" dirty="0">
              <a:solidFill>
                <a:srgbClr val="F4BC33"/>
              </a:solidFill>
              <a:latin typeface="Arimo" panose="020B0604020202020204" charset="0"/>
              <a:ea typeface="Arimo" panose="020B0604020202020204" charset="0"/>
              <a:cs typeface="Arimo" panose="020B0604020202020204" charset="0"/>
            </a:endParaRPr>
          </a:p>
          <a:p>
            <a:pPr>
              <a:lnSpc>
                <a:spcPts val="4094"/>
              </a:lnSpc>
            </a:pPr>
            <a:r>
              <a:rPr lang="en-US" sz="2100" spc="21" dirty="0">
                <a:solidFill>
                  <a:srgbClr val="050707"/>
                </a:solidFill>
                <a:latin typeface="Arimo" panose="020B0604020202020204" charset="0"/>
                <a:ea typeface="Arimo" panose="020B0604020202020204" charset="0"/>
                <a:cs typeface="Arimo" panose="020B0604020202020204" charset="0"/>
              </a:rPr>
              <a:t>Aula de </a:t>
            </a:r>
            <a:r>
              <a:rPr lang="en-US" sz="2100" spc="21" dirty="0" err="1">
                <a:solidFill>
                  <a:srgbClr val="050707"/>
                </a:solidFill>
                <a:latin typeface="Arimo" panose="020B0604020202020204" charset="0"/>
                <a:ea typeface="Arimo" panose="020B0604020202020204" charset="0"/>
                <a:cs typeface="Arimo" panose="020B0604020202020204" charset="0"/>
              </a:rPr>
              <a:t>Tecnología</a:t>
            </a:r>
            <a:r>
              <a:rPr lang="en-US" sz="2100" spc="21" dirty="0">
                <a:solidFill>
                  <a:srgbClr val="050707"/>
                </a:solidFill>
                <a:latin typeface="Arimo" panose="020B0604020202020204" charset="0"/>
                <a:ea typeface="Arimo" panose="020B0604020202020204" charset="0"/>
                <a:cs typeface="Arimo" panose="020B0604020202020204" charset="0"/>
              </a:rPr>
              <a:t>. </a:t>
            </a:r>
            <a:r>
              <a:rPr lang="en-US" sz="2100" spc="21" dirty="0" err="1">
                <a:solidFill>
                  <a:srgbClr val="F4BC33"/>
                </a:solidFill>
                <a:latin typeface="Arimo" panose="020B0604020202020204" charset="0"/>
                <a:ea typeface="Arimo" panose="020B0604020202020204" charset="0"/>
                <a:cs typeface="Arimo" panose="020B0604020202020204" charset="0"/>
              </a:rPr>
              <a:t>Secundaria</a:t>
            </a:r>
            <a:endParaRPr lang="en-US" sz="2100" spc="21" dirty="0">
              <a:solidFill>
                <a:srgbClr val="F4BC33"/>
              </a:solidFill>
              <a:latin typeface="Arimo" panose="020B0604020202020204" charset="0"/>
              <a:ea typeface="Arimo" panose="020B0604020202020204" charset="0"/>
              <a:cs typeface="Arimo" panose="020B0604020202020204" charset="0"/>
            </a:endParaRPr>
          </a:p>
          <a:p>
            <a:pPr algn="just">
              <a:lnSpc>
                <a:spcPts val="4220"/>
              </a:lnSpc>
            </a:pPr>
            <a:r>
              <a:rPr lang="en-US" sz="2100" spc="21" dirty="0">
                <a:solidFill>
                  <a:srgbClr val="050707"/>
                </a:solidFill>
                <a:latin typeface="Arimo" panose="020B0604020202020204" charset="0"/>
                <a:ea typeface="Arimo" panose="020B0604020202020204" charset="0"/>
                <a:cs typeface="Arimo" panose="020B0604020202020204" charset="0"/>
              </a:rPr>
              <a:t>Aula de </a:t>
            </a:r>
            <a:r>
              <a:rPr lang="en-US" sz="2100" spc="21" dirty="0" err="1">
                <a:solidFill>
                  <a:srgbClr val="050707"/>
                </a:solidFill>
                <a:latin typeface="Arimo" panose="020B0604020202020204" charset="0"/>
                <a:ea typeface="Arimo" panose="020B0604020202020204" charset="0"/>
                <a:cs typeface="Arimo" panose="020B0604020202020204" charset="0"/>
              </a:rPr>
              <a:t>Arte</a:t>
            </a:r>
            <a:r>
              <a:rPr lang="en-US" sz="2100" spc="21" dirty="0">
                <a:solidFill>
                  <a:srgbClr val="050707"/>
                </a:solidFill>
                <a:latin typeface="Arimo" panose="020B0604020202020204" charset="0"/>
                <a:ea typeface="Arimo" panose="020B0604020202020204" charset="0"/>
                <a:cs typeface="Arimo" panose="020B0604020202020204" charset="0"/>
              </a:rPr>
              <a:t>. </a:t>
            </a:r>
            <a:r>
              <a:rPr lang="en-US" sz="2100" spc="21" dirty="0" err="1">
                <a:solidFill>
                  <a:srgbClr val="F4BC33"/>
                </a:solidFill>
                <a:latin typeface="Arimo" panose="020B0604020202020204" charset="0"/>
                <a:ea typeface="Arimo" panose="020B0604020202020204" charset="0"/>
                <a:cs typeface="Arimo" panose="020B0604020202020204" charset="0"/>
              </a:rPr>
              <a:t>Secundaria</a:t>
            </a:r>
            <a:endParaRPr lang="en-US" sz="2100" spc="21" dirty="0">
              <a:solidFill>
                <a:srgbClr val="F4BC33"/>
              </a:solidFill>
              <a:latin typeface="Arimo" panose="020B0604020202020204" charset="0"/>
              <a:ea typeface="Arimo" panose="020B0604020202020204" charset="0"/>
              <a:cs typeface="Arimo" panose="020B0604020202020204" charset="0"/>
            </a:endParaRPr>
          </a:p>
        </p:txBody>
      </p:sp>
      <p:pic>
        <p:nvPicPr>
          <p:cNvPr id="18" name="Picture 18"/>
          <p:cNvPicPr>
            <a:picLocks noChangeAspect="1"/>
          </p:cNvPicPr>
          <p:nvPr/>
        </p:nvPicPr>
        <p:blipFill>
          <a:blip r:embed="rId5"/>
          <a:srcRect/>
          <a:stretch>
            <a:fillRect/>
          </a:stretch>
        </p:blipFill>
        <p:spPr>
          <a:xfrm>
            <a:off x="8301086" y="5955659"/>
            <a:ext cx="1110413" cy="12560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834801"/>
            <a:ext cx="3581505" cy="1822799"/>
            <a:chOff x="0" y="0"/>
            <a:chExt cx="4775340" cy="2430398"/>
          </a:xfrm>
        </p:grpSpPr>
        <p:pic>
          <p:nvPicPr>
            <p:cNvPr id="3" name="Picture 3"/>
            <p:cNvPicPr>
              <a:picLocks noChangeAspect="1"/>
            </p:cNvPicPr>
            <p:nvPr/>
          </p:nvPicPr>
          <p:blipFill>
            <a:blip r:embed="rId2"/>
            <a:srcRect t="15956" b="15956"/>
            <a:stretch>
              <a:fillRect/>
            </a:stretch>
          </p:blipFill>
          <p:spPr>
            <a:xfrm>
              <a:off x="0" y="0"/>
              <a:ext cx="4775340" cy="2430398"/>
            </a:xfrm>
            <a:prstGeom prst="rect">
              <a:avLst/>
            </a:prstGeom>
          </p:spPr>
        </p:pic>
      </p:grpSp>
      <p:sp>
        <p:nvSpPr>
          <p:cNvPr id="4" name="TextBox 4"/>
          <p:cNvSpPr txBox="1"/>
          <p:nvPr/>
        </p:nvSpPr>
        <p:spPr>
          <a:xfrm>
            <a:off x="4221480" y="749792"/>
            <a:ext cx="4800600" cy="2476119"/>
          </a:xfrm>
          <a:prstGeom prst="rect">
            <a:avLst/>
          </a:prstGeom>
        </p:spPr>
        <p:txBody>
          <a:bodyPr lIns="0" tIns="0" rIns="0" bIns="0" rtlCol="0" anchor="t">
            <a:spAutoFit/>
          </a:bodyPr>
          <a:lstStyle/>
          <a:p>
            <a:pPr>
              <a:lnSpc>
                <a:spcPts val="6048"/>
              </a:lnSpc>
            </a:pPr>
            <a:r>
              <a:rPr lang="en-US" sz="5600">
                <a:solidFill>
                  <a:srgbClr val="F4BC33"/>
                </a:solidFill>
                <a:latin typeface="Cooper Hewitt Bold"/>
              </a:rPr>
              <a:t>Proyectos de nuestro centro</a:t>
            </a:r>
          </a:p>
        </p:txBody>
      </p:sp>
      <p:sp>
        <p:nvSpPr>
          <p:cNvPr id="5" name="TextBox 5"/>
          <p:cNvSpPr txBox="1"/>
          <p:nvPr/>
        </p:nvSpPr>
        <p:spPr>
          <a:xfrm>
            <a:off x="4221480" y="3388771"/>
            <a:ext cx="4800600" cy="3013133"/>
          </a:xfrm>
          <a:prstGeom prst="rect">
            <a:avLst/>
          </a:prstGeom>
        </p:spPr>
        <p:txBody>
          <a:bodyPr lIns="0" tIns="0" rIns="0" bIns="0" rtlCol="0" anchor="t">
            <a:spAutoFit/>
          </a:bodyPr>
          <a:lstStyle/>
          <a:p>
            <a:pPr marL="396240" lvl="1" indent="-198120">
              <a:lnSpc>
                <a:spcPts val="3408"/>
              </a:lnSpc>
              <a:buFont typeface="Arial"/>
              <a:buChar char="•"/>
            </a:pPr>
            <a:r>
              <a:rPr lang="en-US" sz="2400" dirty="0">
                <a:solidFill>
                  <a:srgbClr val="000000"/>
                </a:solidFill>
                <a:latin typeface="Cooper Hewitt"/>
              </a:rPr>
              <a:t>Proyecto </a:t>
            </a:r>
            <a:r>
              <a:rPr lang="en-US" sz="2400" dirty="0" err="1">
                <a:solidFill>
                  <a:srgbClr val="000000"/>
                </a:solidFill>
                <a:latin typeface="Cooper Hewitt"/>
              </a:rPr>
              <a:t>Bilingüe</a:t>
            </a:r>
            <a:endParaRPr lang="en-US" sz="2400" dirty="0">
              <a:solidFill>
                <a:srgbClr val="000000"/>
              </a:solidFill>
              <a:latin typeface="Cooper Hewitt"/>
            </a:endParaRPr>
          </a:p>
          <a:p>
            <a:pPr marL="396240" lvl="1" indent="-198120">
              <a:lnSpc>
                <a:spcPts val="3408"/>
              </a:lnSpc>
              <a:buFont typeface="Arial"/>
              <a:buChar char="•"/>
            </a:pPr>
            <a:r>
              <a:rPr lang="en-US" sz="2400" dirty="0" err="1">
                <a:solidFill>
                  <a:srgbClr val="000000"/>
                </a:solidFill>
                <a:latin typeface="Arimo"/>
              </a:rPr>
              <a:t>Programa</a:t>
            </a:r>
            <a:r>
              <a:rPr lang="en-US" sz="2400" dirty="0">
                <a:solidFill>
                  <a:srgbClr val="000000"/>
                </a:solidFill>
                <a:latin typeface="Arimo"/>
              </a:rPr>
              <a:t> Convivencia</a:t>
            </a:r>
          </a:p>
          <a:p>
            <a:pPr marL="396240" lvl="1" indent="-198120">
              <a:lnSpc>
                <a:spcPts val="3408"/>
              </a:lnSpc>
              <a:buFont typeface="Arial"/>
              <a:buChar char="•"/>
            </a:pPr>
            <a:r>
              <a:rPr lang="en-US" sz="2400" dirty="0" err="1">
                <a:solidFill>
                  <a:srgbClr val="000000"/>
                </a:solidFill>
                <a:latin typeface="Arimo"/>
              </a:rPr>
              <a:t>Robótica</a:t>
            </a:r>
            <a:r>
              <a:rPr lang="en-US" sz="2400" dirty="0">
                <a:solidFill>
                  <a:srgbClr val="000000"/>
                </a:solidFill>
                <a:latin typeface="Arimo"/>
              </a:rPr>
              <a:t> (4º, 5º, 6º y </a:t>
            </a:r>
            <a:r>
              <a:rPr lang="en-US" sz="2400" dirty="0" err="1">
                <a:solidFill>
                  <a:srgbClr val="000000"/>
                </a:solidFill>
                <a:latin typeface="Arimo"/>
              </a:rPr>
              <a:t>Secundaria</a:t>
            </a:r>
            <a:r>
              <a:rPr lang="en-US" sz="2400" dirty="0">
                <a:solidFill>
                  <a:srgbClr val="000000"/>
                </a:solidFill>
                <a:latin typeface="Arimo"/>
              </a:rPr>
              <a:t>)</a:t>
            </a:r>
          </a:p>
          <a:p>
            <a:pPr marL="396240" lvl="1" indent="-198120">
              <a:lnSpc>
                <a:spcPts val="3408"/>
              </a:lnSpc>
              <a:buFont typeface="Arial"/>
              <a:buChar char="•"/>
            </a:pPr>
            <a:r>
              <a:rPr lang="en-US" sz="2400" dirty="0">
                <a:solidFill>
                  <a:srgbClr val="000000"/>
                </a:solidFill>
                <a:latin typeface="Arimo"/>
              </a:rPr>
              <a:t>Proyecto de </a:t>
            </a:r>
            <a:r>
              <a:rPr lang="en-US" sz="2400" dirty="0" err="1">
                <a:solidFill>
                  <a:srgbClr val="000000"/>
                </a:solidFill>
                <a:latin typeface="Arimo"/>
              </a:rPr>
              <a:t>Biblioteca</a:t>
            </a:r>
            <a:endParaRPr lang="en-US" sz="2400" dirty="0">
              <a:solidFill>
                <a:srgbClr val="000000"/>
              </a:solidFill>
              <a:latin typeface="Arimo"/>
            </a:endParaRPr>
          </a:p>
          <a:p>
            <a:pPr marL="396240" lvl="1" indent="-198120">
              <a:lnSpc>
                <a:spcPts val="3408"/>
              </a:lnSpc>
              <a:buFont typeface="Arial"/>
              <a:buChar char="•"/>
            </a:pPr>
            <a:r>
              <a:rPr lang="en-US" sz="2400" dirty="0">
                <a:solidFill>
                  <a:srgbClr val="000000"/>
                </a:solidFill>
                <a:latin typeface="Arimo"/>
              </a:rPr>
              <a:t>Proyecto de </a:t>
            </a:r>
            <a:r>
              <a:rPr lang="en-US" sz="2400" dirty="0" err="1">
                <a:solidFill>
                  <a:srgbClr val="000000"/>
                </a:solidFill>
                <a:latin typeface="Arimo"/>
              </a:rPr>
              <a:t>Ciencia</a:t>
            </a:r>
            <a:endParaRPr lang="en-US" sz="2400" dirty="0">
              <a:solidFill>
                <a:srgbClr val="000000"/>
              </a:solidFill>
              <a:latin typeface="Arimo"/>
            </a:endParaRPr>
          </a:p>
          <a:p>
            <a:pPr marL="396240" lvl="1" indent="-198120">
              <a:lnSpc>
                <a:spcPts val="3408"/>
              </a:lnSpc>
              <a:buFont typeface="Arial"/>
              <a:buChar char="•"/>
            </a:pPr>
            <a:r>
              <a:rPr lang="en-US" sz="2400" dirty="0">
                <a:solidFill>
                  <a:srgbClr val="000000"/>
                </a:solidFill>
                <a:latin typeface="Arimo"/>
              </a:rPr>
              <a:t>Proyecto de </a:t>
            </a:r>
            <a:r>
              <a:rPr lang="en-US" sz="2400" dirty="0" err="1">
                <a:solidFill>
                  <a:srgbClr val="000000"/>
                </a:solidFill>
                <a:latin typeface="Arimo"/>
              </a:rPr>
              <a:t>Huerto</a:t>
            </a:r>
            <a:endParaRPr lang="en-US" sz="2400" dirty="0">
              <a:solidFill>
                <a:srgbClr val="000000"/>
              </a:solidFill>
              <a:latin typeface="Arimo"/>
            </a:endParaRPr>
          </a:p>
        </p:txBody>
      </p:sp>
      <p:grpSp>
        <p:nvGrpSpPr>
          <p:cNvPr id="6" name="Group 6"/>
          <p:cNvGrpSpPr/>
          <p:nvPr/>
        </p:nvGrpSpPr>
        <p:grpSpPr>
          <a:xfrm>
            <a:off x="0" y="3672734"/>
            <a:ext cx="3581505" cy="1822799"/>
            <a:chOff x="0" y="0"/>
            <a:chExt cx="4775340" cy="2430398"/>
          </a:xfrm>
        </p:grpSpPr>
        <p:pic>
          <p:nvPicPr>
            <p:cNvPr id="7" name="Picture 7"/>
            <p:cNvPicPr>
              <a:picLocks noChangeAspect="1"/>
            </p:cNvPicPr>
            <p:nvPr/>
          </p:nvPicPr>
          <p:blipFill>
            <a:blip r:embed="rId3"/>
            <a:srcRect t="30914" b="30914"/>
            <a:stretch>
              <a:fillRect/>
            </a:stretch>
          </p:blipFill>
          <p:spPr>
            <a:xfrm>
              <a:off x="0" y="0"/>
              <a:ext cx="4775340" cy="2430398"/>
            </a:xfrm>
            <a:prstGeom prst="rect">
              <a:avLst/>
            </a:prstGeom>
          </p:spPr>
        </p:pic>
      </p:grpSp>
      <p:grpSp>
        <p:nvGrpSpPr>
          <p:cNvPr id="8" name="Group 8"/>
          <p:cNvGrpSpPr/>
          <p:nvPr/>
        </p:nvGrpSpPr>
        <p:grpSpPr>
          <a:xfrm>
            <a:off x="0" y="5524108"/>
            <a:ext cx="3581505" cy="1822799"/>
            <a:chOff x="0" y="0"/>
            <a:chExt cx="4775340" cy="2430398"/>
          </a:xfrm>
        </p:grpSpPr>
        <p:pic>
          <p:nvPicPr>
            <p:cNvPr id="9" name="Picture 9"/>
            <p:cNvPicPr>
              <a:picLocks noChangeAspect="1"/>
            </p:cNvPicPr>
            <p:nvPr/>
          </p:nvPicPr>
          <p:blipFill>
            <a:blip r:embed="rId4"/>
            <a:srcRect t="12008" b="12008"/>
            <a:stretch>
              <a:fillRect/>
            </a:stretch>
          </p:blipFill>
          <p:spPr>
            <a:xfrm>
              <a:off x="0" y="0"/>
              <a:ext cx="4775340" cy="2430398"/>
            </a:xfrm>
            <a:prstGeom prst="rect">
              <a:avLst/>
            </a:prstGeom>
          </p:spPr>
        </p:pic>
      </p:grpSp>
      <p:pic>
        <p:nvPicPr>
          <p:cNvPr id="10" name="Picture 10"/>
          <p:cNvPicPr>
            <a:picLocks noChangeAspect="1"/>
          </p:cNvPicPr>
          <p:nvPr/>
        </p:nvPicPr>
        <p:blipFill>
          <a:blip r:embed="rId5"/>
          <a:srcRect/>
          <a:stretch>
            <a:fillRect/>
          </a:stretch>
        </p:blipFill>
        <p:spPr>
          <a:xfrm rot="-5400000">
            <a:off x="3752850" y="4466809"/>
            <a:ext cx="158334" cy="4681187"/>
          </a:xfrm>
          <a:prstGeom prst="rect">
            <a:avLst/>
          </a:prstGeom>
        </p:spPr>
      </p:pic>
      <p:pic>
        <p:nvPicPr>
          <p:cNvPr id="11" name="Picture 11"/>
          <p:cNvPicPr>
            <a:picLocks noChangeAspect="1"/>
          </p:cNvPicPr>
          <p:nvPr/>
        </p:nvPicPr>
        <p:blipFill>
          <a:blip r:embed="rId6"/>
          <a:srcRect/>
          <a:stretch>
            <a:fillRect/>
          </a:stretch>
        </p:blipFill>
        <p:spPr>
          <a:xfrm>
            <a:off x="176313" y="226547"/>
            <a:ext cx="1110413" cy="1256041"/>
          </a:xfrm>
          <a:prstGeom prst="rect">
            <a:avLst/>
          </a:prstGeom>
        </p:spPr>
      </p:pic>
      <p:sp>
        <p:nvSpPr>
          <p:cNvPr id="12" name="TextBox 12"/>
          <p:cNvSpPr txBox="1"/>
          <p:nvPr/>
        </p:nvSpPr>
        <p:spPr>
          <a:xfrm>
            <a:off x="1321704" y="460036"/>
            <a:ext cx="7534589" cy="306419"/>
          </a:xfrm>
          <a:prstGeom prst="rect">
            <a:avLst/>
          </a:prstGeom>
        </p:spPr>
        <p:txBody>
          <a:bodyPr lIns="0" tIns="0" rIns="0" bIns="0" rtlCol="0" anchor="t">
            <a:spAutoFit/>
          </a:bodyPr>
          <a:lstStyle/>
          <a:p>
            <a:pPr algn="just">
              <a:lnSpc>
                <a:spcPts val="2535"/>
              </a:lnSpc>
            </a:pPr>
            <a:r>
              <a:rPr lang="en-US" sz="1811" spc="181">
                <a:solidFill>
                  <a:srgbClr val="222222"/>
                </a:solidFill>
                <a:latin typeface="Alfa Slab One Bold"/>
              </a:rPr>
              <a:t>CEIPSO EL CANTIZAL</a:t>
            </a:r>
          </a:p>
        </p:txBody>
      </p:sp>
    </p:spTree>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210300" y="1035393"/>
            <a:ext cx="3581505" cy="2240567"/>
            <a:chOff x="0" y="0"/>
            <a:chExt cx="4775340" cy="2987423"/>
          </a:xfrm>
        </p:grpSpPr>
        <p:pic>
          <p:nvPicPr>
            <p:cNvPr id="3" name="Picture 3"/>
            <p:cNvPicPr>
              <a:picLocks noChangeAspect="1"/>
            </p:cNvPicPr>
            <p:nvPr/>
          </p:nvPicPr>
          <p:blipFill>
            <a:blip r:embed="rId2"/>
            <a:srcRect t="5762" b="5762"/>
            <a:stretch>
              <a:fillRect/>
            </a:stretch>
          </p:blipFill>
          <p:spPr>
            <a:xfrm>
              <a:off x="0" y="0"/>
              <a:ext cx="4775340" cy="2987423"/>
            </a:xfrm>
            <a:prstGeom prst="rect">
              <a:avLst/>
            </a:prstGeom>
          </p:spPr>
        </p:pic>
      </p:grpSp>
      <p:sp>
        <p:nvSpPr>
          <p:cNvPr id="4" name="TextBox 4"/>
          <p:cNvSpPr txBox="1"/>
          <p:nvPr/>
        </p:nvSpPr>
        <p:spPr>
          <a:xfrm>
            <a:off x="1485900" y="367760"/>
            <a:ext cx="7696200" cy="236029"/>
          </a:xfrm>
          <a:prstGeom prst="rect">
            <a:avLst/>
          </a:prstGeom>
        </p:spPr>
        <p:txBody>
          <a:bodyPr lIns="0" tIns="0" rIns="0" bIns="0" rtlCol="0" anchor="t">
            <a:spAutoFit/>
          </a:bodyPr>
          <a:lstStyle/>
          <a:p>
            <a:pPr algn="r">
              <a:lnSpc>
                <a:spcPts val="1690"/>
              </a:lnSpc>
            </a:pPr>
            <a:r>
              <a:rPr lang="en-US" sz="1207">
                <a:solidFill>
                  <a:srgbClr val="FFFFFF"/>
                </a:solidFill>
                <a:latin typeface="Cooper Hewitt"/>
              </a:rPr>
              <a:t>HEIMAN SOFTWARE :: PAGE 5</a:t>
            </a:r>
          </a:p>
        </p:txBody>
      </p:sp>
      <p:sp>
        <p:nvSpPr>
          <p:cNvPr id="5" name="TextBox 5"/>
          <p:cNvSpPr txBox="1"/>
          <p:nvPr/>
        </p:nvSpPr>
        <p:spPr>
          <a:xfrm>
            <a:off x="1485900" y="124561"/>
            <a:ext cx="4533900" cy="2437019"/>
          </a:xfrm>
          <a:prstGeom prst="rect">
            <a:avLst/>
          </a:prstGeom>
        </p:spPr>
        <p:txBody>
          <a:bodyPr lIns="0" tIns="0" rIns="0" bIns="0" rtlCol="0" anchor="t">
            <a:spAutoFit/>
          </a:bodyPr>
          <a:lstStyle/>
          <a:p>
            <a:pPr>
              <a:lnSpc>
                <a:spcPts val="5977"/>
              </a:lnSpc>
            </a:pPr>
            <a:r>
              <a:rPr lang="en-US" sz="5534">
                <a:solidFill>
                  <a:srgbClr val="F4BC33"/>
                </a:solidFill>
                <a:latin typeface="Cooper Hewitt Bold"/>
              </a:rPr>
              <a:t>Proyectos de nuestro centro</a:t>
            </a:r>
          </a:p>
        </p:txBody>
      </p:sp>
      <p:sp>
        <p:nvSpPr>
          <p:cNvPr id="6" name="TextBox 6"/>
          <p:cNvSpPr txBox="1"/>
          <p:nvPr/>
        </p:nvSpPr>
        <p:spPr>
          <a:xfrm>
            <a:off x="1485900" y="2736009"/>
            <a:ext cx="4533900" cy="3789045"/>
          </a:xfrm>
          <a:prstGeom prst="rect">
            <a:avLst/>
          </a:prstGeom>
        </p:spPr>
        <p:txBody>
          <a:bodyPr lIns="0" tIns="0" rIns="0" bIns="0" rtlCol="0" anchor="t">
            <a:spAutoFit/>
          </a:bodyPr>
          <a:lstStyle/>
          <a:p>
            <a:pPr marL="396240" lvl="1" indent="-198120">
              <a:lnSpc>
                <a:spcPts val="3720"/>
              </a:lnSpc>
              <a:buFont typeface="Arial"/>
              <a:buChar char="•"/>
            </a:pPr>
            <a:r>
              <a:rPr lang="en-US" sz="2400">
                <a:solidFill>
                  <a:srgbClr val="24253B"/>
                </a:solidFill>
                <a:latin typeface="Cooper Hewitt"/>
              </a:rPr>
              <a:t>Proyecto Ecoescuela</a:t>
            </a:r>
          </a:p>
          <a:p>
            <a:pPr marL="396240" lvl="1" indent="-198120">
              <a:lnSpc>
                <a:spcPts val="3720"/>
              </a:lnSpc>
              <a:buFont typeface="Arial"/>
              <a:buChar char="•"/>
            </a:pPr>
            <a:r>
              <a:rPr lang="en-US" sz="2400">
                <a:solidFill>
                  <a:srgbClr val="24253B"/>
                </a:solidFill>
                <a:latin typeface="Cooper Hewitt"/>
              </a:rPr>
              <a:t>Proyecto Escuela Saludable</a:t>
            </a:r>
          </a:p>
          <a:p>
            <a:pPr marL="396240" lvl="1" indent="-198120">
              <a:lnSpc>
                <a:spcPts val="3720"/>
              </a:lnSpc>
              <a:buFont typeface="Arial"/>
              <a:buChar char="•"/>
            </a:pPr>
            <a:r>
              <a:rPr lang="en-US" sz="2400">
                <a:solidFill>
                  <a:srgbClr val="24253B"/>
                </a:solidFill>
                <a:latin typeface="Cooper Hewitt"/>
              </a:rPr>
              <a:t>4º ESO + Empresa </a:t>
            </a:r>
            <a:r>
              <a:rPr lang="en-US" sz="2400" u="sng">
                <a:solidFill>
                  <a:srgbClr val="24253B"/>
                </a:solidFill>
                <a:latin typeface="Cooper Hewitt"/>
              </a:rPr>
              <a:t>https://youtu.be/gcfW5Fh39iw</a:t>
            </a:r>
          </a:p>
          <a:p>
            <a:pPr marL="396240" lvl="1" indent="-198120">
              <a:lnSpc>
                <a:spcPts val="3720"/>
              </a:lnSpc>
              <a:buFont typeface="Arial"/>
              <a:buChar char="•"/>
            </a:pPr>
            <a:r>
              <a:rPr lang="en-US" sz="2400">
                <a:solidFill>
                  <a:srgbClr val="24253B"/>
                </a:solidFill>
                <a:latin typeface="Cooper Hewitt"/>
              </a:rPr>
              <a:t>Global Classroom</a:t>
            </a:r>
          </a:p>
          <a:p>
            <a:pPr marL="396240" lvl="1" indent="-198120">
              <a:lnSpc>
                <a:spcPts val="3720"/>
              </a:lnSpc>
              <a:buFont typeface="Arial"/>
              <a:buChar char="•"/>
            </a:pPr>
            <a:r>
              <a:rPr lang="en-US" sz="2400">
                <a:solidFill>
                  <a:srgbClr val="24253B"/>
                </a:solidFill>
                <a:latin typeface="Cooper Hewitt"/>
              </a:rPr>
              <a:t>Proyecto Tecnológico</a:t>
            </a:r>
          </a:p>
          <a:p>
            <a:pPr marL="396240" lvl="1" indent="-198120">
              <a:lnSpc>
                <a:spcPts val="3720"/>
              </a:lnSpc>
              <a:buFont typeface="Arial"/>
              <a:buChar char="•"/>
            </a:pPr>
            <a:r>
              <a:rPr lang="en-US" sz="2400">
                <a:solidFill>
                  <a:srgbClr val="24253B"/>
                </a:solidFill>
                <a:latin typeface="Cooper Hewitt"/>
              </a:rPr>
              <a:t>Proyecto Neurociencia</a:t>
            </a:r>
          </a:p>
          <a:p>
            <a:pPr marL="396240" lvl="1" indent="-198120">
              <a:lnSpc>
                <a:spcPts val="3720"/>
              </a:lnSpc>
              <a:buFont typeface="Arial"/>
              <a:buChar char="•"/>
            </a:pPr>
            <a:r>
              <a:rPr lang="en-US" sz="2400">
                <a:solidFill>
                  <a:srgbClr val="24253B"/>
                </a:solidFill>
                <a:latin typeface="Cooper Hewitt"/>
              </a:rPr>
              <a:t>Jornadas Autismo</a:t>
            </a:r>
            <a:r>
              <a:rPr lang="en-US" sz="2400">
                <a:solidFill>
                  <a:srgbClr val="FFFFFF"/>
                </a:solidFill>
                <a:latin typeface="Cooper Hewitt"/>
              </a:rPr>
              <a:t>mo</a:t>
            </a:r>
          </a:p>
        </p:txBody>
      </p:sp>
      <p:pic>
        <p:nvPicPr>
          <p:cNvPr id="7" name="Picture 7"/>
          <p:cNvPicPr>
            <a:picLocks noChangeAspect="1"/>
          </p:cNvPicPr>
          <p:nvPr/>
        </p:nvPicPr>
        <p:blipFill>
          <a:blip r:embed="rId3"/>
          <a:srcRect/>
          <a:stretch>
            <a:fillRect/>
          </a:stretch>
        </p:blipFill>
        <p:spPr>
          <a:xfrm>
            <a:off x="795923" y="-74061"/>
            <a:ext cx="158334" cy="4681187"/>
          </a:xfrm>
          <a:prstGeom prst="rect">
            <a:avLst/>
          </a:prstGeom>
        </p:spPr>
      </p:pic>
      <p:grpSp>
        <p:nvGrpSpPr>
          <p:cNvPr id="8" name="Group 8"/>
          <p:cNvGrpSpPr/>
          <p:nvPr/>
        </p:nvGrpSpPr>
        <p:grpSpPr>
          <a:xfrm>
            <a:off x="6172095" y="5328918"/>
            <a:ext cx="3581505" cy="1986282"/>
            <a:chOff x="0" y="0"/>
            <a:chExt cx="4775340" cy="2648376"/>
          </a:xfrm>
        </p:grpSpPr>
        <p:pic>
          <p:nvPicPr>
            <p:cNvPr id="9" name="Picture 9"/>
            <p:cNvPicPr>
              <a:picLocks noChangeAspect="1"/>
            </p:cNvPicPr>
            <p:nvPr/>
          </p:nvPicPr>
          <p:blipFill>
            <a:blip r:embed="rId4"/>
            <a:srcRect t="8994" b="8994"/>
            <a:stretch>
              <a:fillRect/>
            </a:stretch>
          </p:blipFill>
          <p:spPr>
            <a:xfrm>
              <a:off x="0" y="0"/>
              <a:ext cx="4775340" cy="2648376"/>
            </a:xfrm>
            <a:prstGeom prst="rect">
              <a:avLst/>
            </a:prstGeom>
          </p:spPr>
        </p:pic>
      </p:grpSp>
      <p:pic>
        <p:nvPicPr>
          <p:cNvPr id="10" name="Picture 10"/>
          <p:cNvPicPr>
            <a:picLocks noChangeAspect="1"/>
          </p:cNvPicPr>
          <p:nvPr/>
        </p:nvPicPr>
        <p:blipFill>
          <a:blip r:embed="rId3"/>
          <a:srcRect/>
          <a:stretch>
            <a:fillRect/>
          </a:stretch>
        </p:blipFill>
        <p:spPr>
          <a:xfrm rot="-5400000">
            <a:off x="5634623" y="4326489"/>
            <a:ext cx="158334" cy="4681187"/>
          </a:xfrm>
          <a:prstGeom prst="rect">
            <a:avLst/>
          </a:prstGeom>
        </p:spPr>
      </p:pic>
      <p:pic>
        <p:nvPicPr>
          <p:cNvPr id="11" name="Picture 11"/>
          <p:cNvPicPr>
            <a:picLocks noChangeAspect="1"/>
          </p:cNvPicPr>
          <p:nvPr/>
        </p:nvPicPr>
        <p:blipFill>
          <a:blip r:embed="rId5"/>
          <a:srcRect/>
          <a:stretch>
            <a:fillRect/>
          </a:stretch>
        </p:blipFill>
        <p:spPr>
          <a:xfrm>
            <a:off x="8581573" y="105511"/>
            <a:ext cx="764699" cy="864988"/>
          </a:xfrm>
          <a:prstGeom prst="rect">
            <a:avLst/>
          </a:prstGeom>
        </p:spPr>
      </p:pic>
      <p:grpSp>
        <p:nvGrpSpPr>
          <p:cNvPr id="12" name="Group 12"/>
          <p:cNvGrpSpPr/>
          <p:nvPr/>
        </p:nvGrpSpPr>
        <p:grpSpPr>
          <a:xfrm>
            <a:off x="6172095" y="3304535"/>
            <a:ext cx="3581505" cy="1986282"/>
            <a:chOff x="0" y="0"/>
            <a:chExt cx="4775340" cy="2648376"/>
          </a:xfrm>
        </p:grpSpPr>
        <p:pic>
          <p:nvPicPr>
            <p:cNvPr id="13" name="Picture 13"/>
            <p:cNvPicPr>
              <a:picLocks noChangeAspect="1"/>
            </p:cNvPicPr>
            <p:nvPr/>
          </p:nvPicPr>
          <p:blipFill>
            <a:blip r:embed="rId6"/>
            <a:srcRect t="23617" b="34787"/>
            <a:stretch>
              <a:fillRect/>
            </a:stretch>
          </p:blipFill>
          <p:spPr>
            <a:xfrm>
              <a:off x="0" y="0"/>
              <a:ext cx="4775340" cy="264837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TotalTime>
  <Words>2739</Words>
  <Application>Microsoft Office PowerPoint</Application>
  <PresentationFormat>Personalizado</PresentationFormat>
  <Paragraphs>370</Paragraphs>
  <Slides>42</Slides>
  <Notes>0</Notes>
  <HiddenSlides>0</HiddenSlides>
  <MMClips>3</MMClips>
  <ScaleCrop>false</ScaleCrop>
  <HeadingPairs>
    <vt:vector size="6" baseType="variant">
      <vt:variant>
        <vt:lpstr>Fuentes usadas</vt:lpstr>
      </vt:variant>
      <vt:variant>
        <vt:i4>20</vt:i4>
      </vt:variant>
      <vt:variant>
        <vt:lpstr>Tema</vt:lpstr>
      </vt:variant>
      <vt:variant>
        <vt:i4>1</vt:i4>
      </vt:variant>
      <vt:variant>
        <vt:lpstr>Títulos de diapositiva</vt:lpstr>
      </vt:variant>
      <vt:variant>
        <vt:i4>42</vt:i4>
      </vt:variant>
    </vt:vector>
  </HeadingPairs>
  <TitlesOfParts>
    <vt:vector size="63" baseType="lpstr">
      <vt:lpstr>Poppins Light Bold</vt:lpstr>
      <vt:lpstr>Raleway</vt:lpstr>
      <vt:lpstr>Buffalo</vt:lpstr>
      <vt:lpstr>Poppins Light</vt:lpstr>
      <vt:lpstr>Arvo</vt:lpstr>
      <vt:lpstr>Montserrat Classic</vt:lpstr>
      <vt:lpstr>Montserrat Classic Bold</vt:lpstr>
      <vt:lpstr>Cooper Hewitt Bold</vt:lpstr>
      <vt:lpstr>Lato</vt:lpstr>
      <vt:lpstr>Raleway Bold</vt:lpstr>
      <vt:lpstr>Poppins Black</vt:lpstr>
      <vt:lpstr>Calibri</vt:lpstr>
      <vt:lpstr>Arial</vt:lpstr>
      <vt:lpstr>Montserrat Light</vt:lpstr>
      <vt:lpstr>Arvo Bold</vt:lpstr>
      <vt:lpstr>Cooper Hewitt</vt:lpstr>
      <vt:lpstr>Poppins Bold Italics</vt:lpstr>
      <vt:lpstr>Lato Bold</vt:lpstr>
      <vt:lpstr>Alfa Slab One Bold</vt:lpstr>
      <vt:lpstr>Arimo</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Communication Workshop Presentation 2</dc:title>
  <dc:creator>AMPA El Cantizal</dc:creator>
  <cp:lastModifiedBy>Adoracion Fernández García</cp:lastModifiedBy>
  <cp:revision>21</cp:revision>
  <dcterms:created xsi:type="dcterms:W3CDTF">2006-08-16T00:00:00Z</dcterms:created>
  <dcterms:modified xsi:type="dcterms:W3CDTF">2020-04-25T13:54:22Z</dcterms:modified>
  <dc:identifier>DAD6KOn7bhI</dc:identifier>
</cp:coreProperties>
</file>